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19" r:id="rId2"/>
    <p:sldId id="379" r:id="rId3"/>
    <p:sldId id="341" r:id="rId4"/>
    <p:sldId id="403" r:id="rId5"/>
    <p:sldId id="388" r:id="rId6"/>
    <p:sldId id="382" r:id="rId7"/>
    <p:sldId id="408" r:id="rId8"/>
    <p:sldId id="434" r:id="rId9"/>
    <p:sldId id="395" r:id="rId10"/>
    <p:sldId id="429" r:id="rId11"/>
    <p:sldId id="435" r:id="rId12"/>
    <p:sldId id="436" r:id="rId13"/>
    <p:sldId id="354" r:id="rId14"/>
    <p:sldId id="432" r:id="rId15"/>
    <p:sldId id="355" r:id="rId16"/>
    <p:sldId id="356" r:id="rId17"/>
    <p:sldId id="427" r:id="rId18"/>
    <p:sldId id="357" r:id="rId19"/>
    <p:sldId id="358" r:id="rId20"/>
    <p:sldId id="360" r:id="rId21"/>
    <p:sldId id="384" r:id="rId22"/>
    <p:sldId id="400" r:id="rId23"/>
    <p:sldId id="401" r:id="rId24"/>
    <p:sldId id="348" r:id="rId25"/>
    <p:sldId id="386" r:id="rId26"/>
    <p:sldId id="426" r:id="rId27"/>
    <p:sldId id="385" r:id="rId28"/>
    <p:sldId id="3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53DBB8-A10E-483C-BF08-8877B7D68266}" v="26" dt="2026-04-09T17:17:42.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snapToGrid="0">
      <p:cViewPr varScale="1">
        <p:scale>
          <a:sx n="97" d="100"/>
          <a:sy n="97" d="100"/>
        </p:scale>
        <p:origin x="1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DePasquale" userId="bc1658d1-c12b-4412-a324-07f0619c91d9" providerId="ADAL" clId="{40912D5F-58F5-4179-ADD3-236F45D6E720}"/>
    <pc:docChg chg="undo custSel addSld delSld modSld sldOrd">
      <pc:chgData name="Tracey DePasquale" userId="bc1658d1-c12b-4412-a324-07f0619c91d9" providerId="ADAL" clId="{40912D5F-58F5-4179-ADD3-236F45D6E720}" dt="2026-04-09T17:23:52.563" v="1566" actId="255"/>
      <pc:docMkLst>
        <pc:docMk/>
      </pc:docMkLst>
      <pc:sldChg chg="modSp add mod ord">
        <pc:chgData name="Tracey DePasquale" userId="bc1658d1-c12b-4412-a324-07f0619c91d9" providerId="ADAL" clId="{40912D5F-58F5-4179-ADD3-236F45D6E720}" dt="2026-04-09T13:19:54.630" v="476"/>
        <pc:sldMkLst>
          <pc:docMk/>
          <pc:sldMk cId="2615226455" sldId="341"/>
        </pc:sldMkLst>
        <pc:spChg chg="mod">
          <ac:chgData name="Tracey DePasquale" userId="bc1658d1-c12b-4412-a324-07f0619c91d9" providerId="ADAL" clId="{40912D5F-58F5-4179-ADD3-236F45D6E720}" dt="2026-04-09T13:19:39.019" v="474" actId="20577"/>
          <ac:spMkLst>
            <pc:docMk/>
            <pc:sldMk cId="2615226455" sldId="341"/>
            <ac:spMk id="3" creationId="{89C957C9-829A-4995-AC19-67BA50B5709D}"/>
          </ac:spMkLst>
        </pc:spChg>
      </pc:sldChg>
      <pc:sldChg chg="modSp mod">
        <pc:chgData name="Tracey DePasquale" userId="bc1658d1-c12b-4412-a324-07f0619c91d9" providerId="ADAL" clId="{40912D5F-58F5-4179-ADD3-236F45D6E720}" dt="2026-04-09T16:41:29.987" v="781" actId="20577"/>
        <pc:sldMkLst>
          <pc:docMk/>
          <pc:sldMk cId="4119386703" sldId="354"/>
        </pc:sldMkLst>
        <pc:spChg chg="mod">
          <ac:chgData name="Tracey DePasquale" userId="bc1658d1-c12b-4412-a324-07f0619c91d9" providerId="ADAL" clId="{40912D5F-58F5-4179-ADD3-236F45D6E720}" dt="2026-04-09T16:41:29.987" v="781" actId="20577"/>
          <ac:spMkLst>
            <pc:docMk/>
            <pc:sldMk cId="4119386703" sldId="354"/>
            <ac:spMk id="2" creationId="{3C08BE2C-3979-4289-BE05-38ED0EA142FA}"/>
          </ac:spMkLst>
        </pc:spChg>
        <pc:spChg chg="mod">
          <ac:chgData name="Tracey DePasquale" userId="bc1658d1-c12b-4412-a324-07f0619c91d9" providerId="ADAL" clId="{40912D5F-58F5-4179-ADD3-236F45D6E720}" dt="2026-04-09T16:40:59.264" v="761" actId="14100"/>
          <ac:spMkLst>
            <pc:docMk/>
            <pc:sldMk cId="4119386703" sldId="354"/>
            <ac:spMk id="4" creationId="{01070A8D-51FA-454E-83F3-0B2C57952172}"/>
          </ac:spMkLst>
        </pc:spChg>
        <pc:picChg chg="mod">
          <ac:chgData name="Tracey DePasquale" userId="bc1658d1-c12b-4412-a324-07f0619c91d9" providerId="ADAL" clId="{40912D5F-58F5-4179-ADD3-236F45D6E720}" dt="2026-04-09T16:40:02.412" v="760" actId="1076"/>
          <ac:picMkLst>
            <pc:docMk/>
            <pc:sldMk cId="4119386703" sldId="354"/>
            <ac:picMk id="6" creationId="{97B0DA64-3AA8-4780-8ED6-87B12FF560A4}"/>
          </ac:picMkLst>
        </pc:picChg>
      </pc:sldChg>
      <pc:sldChg chg="ord">
        <pc:chgData name="Tracey DePasquale" userId="bc1658d1-c12b-4412-a324-07f0619c91d9" providerId="ADAL" clId="{40912D5F-58F5-4179-ADD3-236F45D6E720}" dt="2026-04-09T16:45:06.033" v="888"/>
        <pc:sldMkLst>
          <pc:docMk/>
          <pc:sldMk cId="2959681695" sldId="355"/>
        </pc:sldMkLst>
      </pc:sldChg>
      <pc:sldChg chg="modSp mod">
        <pc:chgData name="Tracey DePasquale" userId="bc1658d1-c12b-4412-a324-07f0619c91d9" providerId="ADAL" clId="{40912D5F-58F5-4179-ADD3-236F45D6E720}" dt="2026-04-09T16:49:21.572" v="971" actId="20577"/>
        <pc:sldMkLst>
          <pc:docMk/>
          <pc:sldMk cId="4216260748" sldId="357"/>
        </pc:sldMkLst>
        <pc:spChg chg="mod">
          <ac:chgData name="Tracey DePasquale" userId="bc1658d1-c12b-4412-a324-07f0619c91d9" providerId="ADAL" clId="{40912D5F-58F5-4179-ADD3-236F45D6E720}" dt="2026-04-09T16:49:21.572" v="971" actId="20577"/>
          <ac:spMkLst>
            <pc:docMk/>
            <pc:sldMk cId="4216260748" sldId="357"/>
            <ac:spMk id="2" creationId="{37E27EB7-15F1-4739-8938-F0874CD091B1}"/>
          </ac:spMkLst>
        </pc:spChg>
      </pc:sldChg>
      <pc:sldChg chg="del">
        <pc:chgData name="Tracey DePasquale" userId="bc1658d1-c12b-4412-a324-07f0619c91d9" providerId="ADAL" clId="{40912D5F-58F5-4179-ADD3-236F45D6E720}" dt="2026-04-09T13:00:45.115" v="152" actId="47"/>
        <pc:sldMkLst>
          <pc:docMk/>
          <pc:sldMk cId="966373921" sldId="364"/>
        </pc:sldMkLst>
      </pc:sldChg>
      <pc:sldChg chg="modSp mod">
        <pc:chgData name="Tracey DePasquale" userId="bc1658d1-c12b-4412-a324-07f0619c91d9" providerId="ADAL" clId="{40912D5F-58F5-4179-ADD3-236F45D6E720}" dt="2026-04-09T17:23:52.563" v="1566" actId="255"/>
        <pc:sldMkLst>
          <pc:docMk/>
          <pc:sldMk cId="2746649459" sldId="376"/>
        </pc:sldMkLst>
        <pc:spChg chg="mod">
          <ac:chgData name="Tracey DePasquale" userId="bc1658d1-c12b-4412-a324-07f0619c91d9" providerId="ADAL" clId="{40912D5F-58F5-4179-ADD3-236F45D6E720}" dt="2026-04-09T17:23:52.563" v="1566" actId="255"/>
          <ac:spMkLst>
            <pc:docMk/>
            <pc:sldMk cId="2746649459" sldId="376"/>
            <ac:spMk id="4" creationId="{968727BB-520E-489C-8B70-18B7713E1F8D}"/>
          </ac:spMkLst>
        </pc:spChg>
      </pc:sldChg>
      <pc:sldChg chg="modSp mod">
        <pc:chgData name="Tracey DePasquale" userId="bc1658d1-c12b-4412-a324-07f0619c91d9" providerId="ADAL" clId="{40912D5F-58F5-4179-ADD3-236F45D6E720}" dt="2026-04-09T13:21:29.144" v="487" actId="14100"/>
        <pc:sldMkLst>
          <pc:docMk/>
          <pc:sldMk cId="2868728070" sldId="382"/>
        </pc:sldMkLst>
        <pc:spChg chg="mod">
          <ac:chgData name="Tracey DePasquale" userId="bc1658d1-c12b-4412-a324-07f0619c91d9" providerId="ADAL" clId="{40912D5F-58F5-4179-ADD3-236F45D6E720}" dt="2026-04-09T13:21:29.144" v="487" actId="14100"/>
          <ac:spMkLst>
            <pc:docMk/>
            <pc:sldMk cId="2868728070" sldId="382"/>
            <ac:spMk id="3" creationId="{05C39E52-EFA8-4D46-9B34-FD333D33AD63}"/>
          </ac:spMkLst>
        </pc:spChg>
        <pc:spChg chg="mod">
          <ac:chgData name="Tracey DePasquale" userId="bc1658d1-c12b-4412-a324-07f0619c91d9" providerId="ADAL" clId="{40912D5F-58F5-4179-ADD3-236F45D6E720}" dt="2026-04-09T13:21:05.510" v="486" actId="20577"/>
          <ac:spMkLst>
            <pc:docMk/>
            <pc:sldMk cId="2868728070" sldId="382"/>
            <ac:spMk id="4" creationId="{B048CE1F-9692-4692-A60D-D60761396136}"/>
          </ac:spMkLst>
        </pc:spChg>
      </pc:sldChg>
      <pc:sldChg chg="modSp mod">
        <pc:chgData name="Tracey DePasquale" userId="bc1658d1-c12b-4412-a324-07f0619c91d9" providerId="ADAL" clId="{40912D5F-58F5-4179-ADD3-236F45D6E720}" dt="2026-04-09T13:03:14.768" v="263" actId="27636"/>
        <pc:sldMkLst>
          <pc:docMk/>
          <pc:sldMk cId="698036092" sldId="385"/>
        </pc:sldMkLst>
        <pc:spChg chg="mod">
          <ac:chgData name="Tracey DePasquale" userId="bc1658d1-c12b-4412-a324-07f0619c91d9" providerId="ADAL" clId="{40912D5F-58F5-4179-ADD3-236F45D6E720}" dt="2026-04-09T13:03:14.768" v="263" actId="27636"/>
          <ac:spMkLst>
            <pc:docMk/>
            <pc:sldMk cId="698036092" sldId="385"/>
            <ac:spMk id="3" creationId="{D488CF67-4CD4-4432-8518-10C9D8A20162}"/>
          </ac:spMkLst>
        </pc:spChg>
      </pc:sldChg>
      <pc:sldChg chg="modSp mod">
        <pc:chgData name="Tracey DePasquale" userId="bc1658d1-c12b-4412-a324-07f0619c91d9" providerId="ADAL" clId="{40912D5F-58F5-4179-ADD3-236F45D6E720}" dt="2026-04-09T12:40:01.748" v="85" actId="115"/>
        <pc:sldMkLst>
          <pc:docMk/>
          <pc:sldMk cId="4118098102" sldId="386"/>
        </pc:sldMkLst>
        <pc:spChg chg="mod">
          <ac:chgData name="Tracey DePasquale" userId="bc1658d1-c12b-4412-a324-07f0619c91d9" providerId="ADAL" clId="{40912D5F-58F5-4179-ADD3-236F45D6E720}" dt="2026-04-09T12:40:01.748" v="85" actId="115"/>
          <ac:spMkLst>
            <pc:docMk/>
            <pc:sldMk cId="4118098102" sldId="386"/>
            <ac:spMk id="6" creationId="{B2C30A87-1BFD-4C20-8C20-9E5218CF0B40}"/>
          </ac:spMkLst>
        </pc:spChg>
      </pc:sldChg>
      <pc:sldChg chg="addSp delSp modSp mod ord">
        <pc:chgData name="Tracey DePasquale" userId="bc1658d1-c12b-4412-a324-07f0619c91d9" providerId="ADAL" clId="{40912D5F-58F5-4179-ADD3-236F45D6E720}" dt="2026-04-09T16:21:15.370" v="558"/>
        <pc:sldMkLst>
          <pc:docMk/>
          <pc:sldMk cId="1304108193" sldId="388"/>
        </pc:sldMkLst>
        <pc:spChg chg="add del mod">
          <ac:chgData name="Tracey DePasquale" userId="bc1658d1-c12b-4412-a324-07f0619c91d9" providerId="ADAL" clId="{40912D5F-58F5-4179-ADD3-236F45D6E720}" dt="2026-04-09T16:20:17.646" v="549" actId="931"/>
          <ac:spMkLst>
            <pc:docMk/>
            <pc:sldMk cId="1304108193" sldId="388"/>
            <ac:spMk id="5" creationId="{F5DD69E8-45B9-61F6-6B2D-8947D539AE32}"/>
          </ac:spMkLst>
        </pc:spChg>
        <pc:picChg chg="del">
          <ac:chgData name="Tracey DePasquale" userId="bc1658d1-c12b-4412-a324-07f0619c91d9" providerId="ADAL" clId="{40912D5F-58F5-4179-ADD3-236F45D6E720}" dt="2026-04-09T16:19:27.365" v="548" actId="478"/>
          <ac:picMkLst>
            <pc:docMk/>
            <pc:sldMk cId="1304108193" sldId="388"/>
            <ac:picMk id="6" creationId="{93AD19F9-0889-4501-9A4A-9DE14C328FB3}"/>
          </ac:picMkLst>
        </pc:picChg>
        <pc:picChg chg="add mod">
          <ac:chgData name="Tracey DePasquale" userId="bc1658d1-c12b-4412-a324-07f0619c91d9" providerId="ADAL" clId="{40912D5F-58F5-4179-ADD3-236F45D6E720}" dt="2026-04-09T16:20:44.729" v="554" actId="14100"/>
          <ac:picMkLst>
            <pc:docMk/>
            <pc:sldMk cId="1304108193" sldId="388"/>
            <ac:picMk id="8" creationId="{0A3C471D-0F3B-54C6-0FC4-A58E3643AD4D}"/>
          </ac:picMkLst>
        </pc:picChg>
      </pc:sldChg>
      <pc:sldChg chg="addSp delSp modSp add mod setBg delDesignElem">
        <pc:chgData name="Tracey DePasquale" userId="bc1658d1-c12b-4412-a324-07f0619c91d9" providerId="ADAL" clId="{40912D5F-58F5-4179-ADD3-236F45D6E720}" dt="2026-04-09T16:28:09.655" v="602" actId="14100"/>
        <pc:sldMkLst>
          <pc:docMk/>
          <pc:sldMk cId="3040884920" sldId="395"/>
        </pc:sldMkLst>
        <pc:spChg chg="mod">
          <ac:chgData name="Tracey DePasquale" userId="bc1658d1-c12b-4412-a324-07f0619c91d9" providerId="ADAL" clId="{40912D5F-58F5-4179-ADD3-236F45D6E720}" dt="2026-04-09T16:27:28.121" v="595" actId="14100"/>
          <ac:spMkLst>
            <pc:docMk/>
            <pc:sldMk cId="3040884920" sldId="395"/>
            <ac:spMk id="2" creationId="{845DF2D2-A92E-40F8-8D0A-B49CB793DE53}"/>
          </ac:spMkLst>
        </pc:spChg>
        <pc:spChg chg="mod">
          <ac:chgData name="Tracey DePasquale" userId="bc1658d1-c12b-4412-a324-07f0619c91d9" providerId="ADAL" clId="{40912D5F-58F5-4179-ADD3-236F45D6E720}" dt="2026-04-09T16:28:09.655" v="602" actId="14100"/>
          <ac:spMkLst>
            <pc:docMk/>
            <pc:sldMk cId="3040884920" sldId="395"/>
            <ac:spMk id="3" creationId="{0BB84002-A95A-4BFC-B47C-E7EC28CA9A77}"/>
          </ac:spMkLst>
        </pc:spChg>
        <pc:spChg chg="del">
          <ac:chgData name="Tracey DePasquale" userId="bc1658d1-c12b-4412-a324-07f0619c91d9" providerId="ADAL" clId="{40912D5F-58F5-4179-ADD3-236F45D6E720}" dt="2026-04-09T13:32:28.784" v="514"/>
          <ac:spMkLst>
            <pc:docMk/>
            <pc:sldMk cId="3040884920" sldId="395"/>
            <ac:spMk id="27" creationId="{9F7D5CDA-D291-4307-BF55-1381FED29634}"/>
          </ac:spMkLst>
        </pc:spChg>
        <pc:picChg chg="add mod">
          <ac:chgData name="Tracey DePasquale" userId="bc1658d1-c12b-4412-a324-07f0619c91d9" providerId="ADAL" clId="{40912D5F-58F5-4179-ADD3-236F45D6E720}" dt="2026-04-09T16:27:52.581" v="599" actId="14100"/>
          <ac:picMkLst>
            <pc:docMk/>
            <pc:sldMk cId="3040884920" sldId="395"/>
            <ac:picMk id="6" creationId="{603B3A64-BF48-5642-5021-EB65EC82C52A}"/>
          </ac:picMkLst>
        </pc:picChg>
      </pc:sldChg>
      <pc:sldChg chg="modSp add mod ord setBg">
        <pc:chgData name="Tracey DePasquale" userId="bc1658d1-c12b-4412-a324-07f0619c91d9" providerId="ADAL" clId="{40912D5F-58F5-4179-ADD3-236F45D6E720}" dt="2026-04-09T13:30:52.362" v="512"/>
        <pc:sldMkLst>
          <pc:docMk/>
          <pc:sldMk cId="0" sldId="408"/>
        </pc:sldMkLst>
        <pc:spChg chg="mod">
          <ac:chgData name="Tracey DePasquale" userId="bc1658d1-c12b-4412-a324-07f0619c91d9" providerId="ADAL" clId="{40912D5F-58F5-4179-ADD3-236F45D6E720}" dt="2026-04-09T13:29:11.368" v="502" actId="1076"/>
          <ac:spMkLst>
            <pc:docMk/>
            <pc:sldMk cId="0" sldId="408"/>
            <ac:spMk id="2" creationId="{00000000-0000-0000-0000-000000000000}"/>
          </ac:spMkLst>
        </pc:spChg>
        <pc:spChg chg="mod">
          <ac:chgData name="Tracey DePasquale" userId="bc1658d1-c12b-4412-a324-07f0619c91d9" providerId="ADAL" clId="{40912D5F-58F5-4179-ADD3-236F45D6E720}" dt="2026-04-09T13:30:18.050" v="508" actId="1076"/>
          <ac:spMkLst>
            <pc:docMk/>
            <pc:sldMk cId="0" sldId="408"/>
            <ac:spMk id="3" creationId="{00000000-0000-0000-0000-000000000000}"/>
          </ac:spMkLst>
        </pc:spChg>
        <pc:spChg chg="mod">
          <ac:chgData name="Tracey DePasquale" userId="bc1658d1-c12b-4412-a324-07f0619c91d9" providerId="ADAL" clId="{40912D5F-58F5-4179-ADD3-236F45D6E720}" dt="2026-04-09T13:28:37.154" v="498" actId="1076"/>
          <ac:spMkLst>
            <pc:docMk/>
            <pc:sldMk cId="0" sldId="408"/>
            <ac:spMk id="4" creationId="{00000000-0000-0000-0000-000000000000}"/>
          </ac:spMkLst>
        </pc:spChg>
        <pc:spChg chg="mod">
          <ac:chgData name="Tracey DePasquale" userId="bc1658d1-c12b-4412-a324-07f0619c91d9" providerId="ADAL" clId="{40912D5F-58F5-4179-ADD3-236F45D6E720}" dt="2026-04-09T13:29:55.195" v="505" actId="1076"/>
          <ac:spMkLst>
            <pc:docMk/>
            <pc:sldMk cId="0" sldId="408"/>
            <ac:spMk id="5" creationId="{00000000-0000-0000-0000-000000000000}"/>
          </ac:spMkLst>
        </pc:spChg>
        <pc:spChg chg="mod">
          <ac:chgData name="Tracey DePasquale" userId="bc1658d1-c12b-4412-a324-07f0619c91d9" providerId="ADAL" clId="{40912D5F-58F5-4179-ADD3-236F45D6E720}" dt="2026-04-09T13:28:32.080" v="497" actId="1076"/>
          <ac:spMkLst>
            <pc:docMk/>
            <pc:sldMk cId="0" sldId="408"/>
            <ac:spMk id="6" creationId="{00000000-0000-0000-0000-000000000000}"/>
          </ac:spMkLst>
        </pc:spChg>
        <pc:spChg chg="mod">
          <ac:chgData name="Tracey DePasquale" userId="bc1658d1-c12b-4412-a324-07f0619c91d9" providerId="ADAL" clId="{40912D5F-58F5-4179-ADD3-236F45D6E720}" dt="2026-04-09T13:30:40.407" v="510" actId="255"/>
          <ac:spMkLst>
            <pc:docMk/>
            <pc:sldMk cId="0" sldId="408"/>
            <ac:spMk id="7" creationId="{00000000-0000-0000-0000-000000000000}"/>
          </ac:spMkLst>
        </pc:spChg>
        <pc:spChg chg="mod">
          <ac:chgData name="Tracey DePasquale" userId="bc1658d1-c12b-4412-a324-07f0619c91d9" providerId="ADAL" clId="{40912D5F-58F5-4179-ADD3-236F45D6E720}" dt="2026-04-09T13:30:03.308" v="506" actId="1076"/>
          <ac:spMkLst>
            <pc:docMk/>
            <pc:sldMk cId="0" sldId="408"/>
            <ac:spMk id="9" creationId="{00000000-0000-0000-0000-000000000000}"/>
          </ac:spMkLst>
        </pc:spChg>
        <pc:spChg chg="mod">
          <ac:chgData name="Tracey DePasquale" userId="bc1658d1-c12b-4412-a324-07f0619c91d9" providerId="ADAL" clId="{40912D5F-58F5-4179-ADD3-236F45D6E720}" dt="2026-04-09T13:29:51.039" v="504" actId="1076"/>
          <ac:spMkLst>
            <pc:docMk/>
            <pc:sldMk cId="0" sldId="408"/>
            <ac:spMk id="10" creationId="{00000000-0000-0000-0000-000000000000}"/>
          </ac:spMkLst>
        </pc:spChg>
        <pc:spChg chg="mod">
          <ac:chgData name="Tracey DePasquale" userId="bc1658d1-c12b-4412-a324-07f0619c91d9" providerId="ADAL" clId="{40912D5F-58F5-4179-ADD3-236F45D6E720}" dt="2026-04-09T13:30:14.614" v="507" actId="1076"/>
          <ac:spMkLst>
            <pc:docMk/>
            <pc:sldMk cId="0" sldId="408"/>
            <ac:spMk id="11" creationId="{00000000-0000-0000-0000-000000000000}"/>
          </ac:spMkLst>
        </pc:spChg>
        <pc:spChg chg="mod">
          <ac:chgData name="Tracey DePasquale" userId="bc1658d1-c12b-4412-a324-07f0619c91d9" providerId="ADAL" clId="{40912D5F-58F5-4179-ADD3-236F45D6E720}" dt="2026-04-09T13:28:28.137" v="496" actId="1076"/>
          <ac:spMkLst>
            <pc:docMk/>
            <pc:sldMk cId="0" sldId="408"/>
            <ac:spMk id="12" creationId="{00000000-0000-0000-0000-000000000000}"/>
          </ac:spMkLst>
        </pc:spChg>
        <pc:spChg chg="mod">
          <ac:chgData name="Tracey DePasquale" userId="bc1658d1-c12b-4412-a324-07f0619c91d9" providerId="ADAL" clId="{40912D5F-58F5-4179-ADD3-236F45D6E720}" dt="2026-04-09T13:28:17.550" v="495" actId="1076"/>
          <ac:spMkLst>
            <pc:docMk/>
            <pc:sldMk cId="0" sldId="408"/>
            <ac:spMk id="13" creationId="{00000000-0000-0000-0000-000000000000}"/>
          </ac:spMkLst>
        </pc:spChg>
      </pc:sldChg>
      <pc:sldChg chg="del">
        <pc:chgData name="Tracey DePasquale" userId="bc1658d1-c12b-4412-a324-07f0619c91d9" providerId="ADAL" clId="{40912D5F-58F5-4179-ADD3-236F45D6E720}" dt="2026-04-09T12:38:11.469" v="0" actId="47"/>
        <pc:sldMkLst>
          <pc:docMk/>
          <pc:sldMk cId="12031745" sldId="424"/>
        </pc:sldMkLst>
      </pc:sldChg>
      <pc:sldChg chg="del">
        <pc:chgData name="Tracey DePasquale" userId="bc1658d1-c12b-4412-a324-07f0619c91d9" providerId="ADAL" clId="{40912D5F-58F5-4179-ADD3-236F45D6E720}" dt="2026-04-09T12:57:17.531" v="151" actId="47"/>
        <pc:sldMkLst>
          <pc:docMk/>
          <pc:sldMk cId="3001343614" sldId="425"/>
        </pc:sldMkLst>
      </pc:sldChg>
      <pc:sldChg chg="addSp delSp modSp new mod modClrScheme chgLayout">
        <pc:chgData name="Tracey DePasquale" userId="bc1658d1-c12b-4412-a324-07f0619c91d9" providerId="ADAL" clId="{40912D5F-58F5-4179-ADD3-236F45D6E720}" dt="2026-04-09T12:56:50.108" v="150" actId="14100"/>
        <pc:sldMkLst>
          <pc:docMk/>
          <pc:sldMk cId="1927911906" sldId="426"/>
        </pc:sldMkLst>
        <pc:spChg chg="add mod">
          <ac:chgData name="Tracey DePasquale" userId="bc1658d1-c12b-4412-a324-07f0619c91d9" providerId="ADAL" clId="{40912D5F-58F5-4179-ADD3-236F45D6E720}" dt="2026-04-09T12:56:50.108" v="150" actId="14100"/>
          <ac:spMkLst>
            <pc:docMk/>
            <pc:sldMk cId="1927911906" sldId="426"/>
            <ac:spMk id="2" creationId="{8CFB5FFB-9795-7A1E-242B-12311B47A01D}"/>
          </ac:spMkLst>
        </pc:spChg>
        <pc:spChg chg="add del mod">
          <ac:chgData name="Tracey DePasquale" userId="bc1658d1-c12b-4412-a324-07f0619c91d9" providerId="ADAL" clId="{40912D5F-58F5-4179-ADD3-236F45D6E720}" dt="2026-04-09T12:55:27.120" v="141" actId="931"/>
          <ac:spMkLst>
            <pc:docMk/>
            <pc:sldMk cId="1927911906" sldId="426"/>
            <ac:spMk id="3" creationId="{6C5F6655-10D4-BBD7-F74D-F8CF467DF092}"/>
          </ac:spMkLst>
        </pc:spChg>
        <pc:spChg chg="add del mod">
          <ac:chgData name="Tracey DePasquale" userId="bc1658d1-c12b-4412-a324-07f0619c91d9" providerId="ADAL" clId="{40912D5F-58F5-4179-ADD3-236F45D6E720}" dt="2026-04-09T12:41:29.115" v="87" actId="931"/>
          <ac:spMkLst>
            <pc:docMk/>
            <pc:sldMk cId="1927911906" sldId="426"/>
            <ac:spMk id="4" creationId="{654FEA69-D207-DBE7-0442-CC0A6BEC9194}"/>
          </ac:spMkLst>
        </pc:spChg>
        <pc:picChg chg="add mod">
          <ac:chgData name="Tracey DePasquale" userId="bc1658d1-c12b-4412-a324-07f0619c91d9" providerId="ADAL" clId="{40912D5F-58F5-4179-ADD3-236F45D6E720}" dt="2026-04-09T12:56:28.689" v="148" actId="1076"/>
          <ac:picMkLst>
            <pc:docMk/>
            <pc:sldMk cId="1927911906" sldId="426"/>
            <ac:picMk id="6" creationId="{4F0C9326-EA03-12A4-83B6-6B982C65B248}"/>
          </ac:picMkLst>
        </pc:picChg>
        <pc:picChg chg="add mod">
          <ac:chgData name="Tracey DePasquale" userId="bc1658d1-c12b-4412-a324-07f0619c91d9" providerId="ADAL" clId="{40912D5F-58F5-4179-ADD3-236F45D6E720}" dt="2026-04-09T12:56:32.813" v="149" actId="1076"/>
          <ac:picMkLst>
            <pc:docMk/>
            <pc:sldMk cId="1927911906" sldId="426"/>
            <ac:picMk id="8" creationId="{93FB382D-5CC2-A77D-E38F-A489B1137CE0}"/>
          </ac:picMkLst>
        </pc:picChg>
      </pc:sldChg>
      <pc:sldChg chg="addSp delSp modSp new mod ord setBg modClrScheme chgLayout">
        <pc:chgData name="Tracey DePasquale" userId="bc1658d1-c12b-4412-a324-07f0619c91d9" providerId="ADAL" clId="{40912D5F-58F5-4179-ADD3-236F45D6E720}" dt="2026-04-09T16:49:37.274" v="991" actId="6549"/>
        <pc:sldMkLst>
          <pc:docMk/>
          <pc:sldMk cId="3216634972" sldId="427"/>
        </pc:sldMkLst>
        <pc:spChg chg="del mod ord">
          <ac:chgData name="Tracey DePasquale" userId="bc1658d1-c12b-4412-a324-07f0619c91d9" providerId="ADAL" clId="{40912D5F-58F5-4179-ADD3-236F45D6E720}" dt="2026-04-09T16:47:03.749" v="891" actId="700"/>
          <ac:spMkLst>
            <pc:docMk/>
            <pc:sldMk cId="3216634972" sldId="427"/>
            <ac:spMk id="2" creationId="{DE9689BA-D6E0-2192-B9DC-BD05CE18B41B}"/>
          </ac:spMkLst>
        </pc:spChg>
        <pc:spChg chg="del">
          <ac:chgData name="Tracey DePasquale" userId="bc1658d1-c12b-4412-a324-07f0619c91d9" providerId="ADAL" clId="{40912D5F-58F5-4179-ADD3-236F45D6E720}" dt="2026-04-09T13:39:19.183" v="524" actId="931"/>
          <ac:spMkLst>
            <pc:docMk/>
            <pc:sldMk cId="3216634972" sldId="427"/>
            <ac:spMk id="3" creationId="{F61E432E-68A7-46BC-0CB8-2B5E35B2E262}"/>
          </ac:spMkLst>
        </pc:spChg>
        <pc:spChg chg="del">
          <ac:chgData name="Tracey DePasquale" userId="bc1658d1-c12b-4412-a324-07f0619c91d9" providerId="ADAL" clId="{40912D5F-58F5-4179-ADD3-236F45D6E720}" dt="2026-04-09T16:47:03.749" v="891" actId="700"/>
          <ac:spMkLst>
            <pc:docMk/>
            <pc:sldMk cId="3216634972" sldId="427"/>
            <ac:spMk id="4" creationId="{BE826329-D0BA-C627-C52C-6B9DEE2B64B3}"/>
          </ac:spMkLst>
        </pc:spChg>
        <pc:spChg chg="add mod ord">
          <ac:chgData name="Tracey DePasquale" userId="bc1658d1-c12b-4412-a324-07f0619c91d9" providerId="ADAL" clId="{40912D5F-58F5-4179-ADD3-236F45D6E720}" dt="2026-04-09T16:49:37.274" v="991" actId="6549"/>
          <ac:spMkLst>
            <pc:docMk/>
            <pc:sldMk cId="3216634972" sldId="427"/>
            <ac:spMk id="7" creationId="{01BEC395-02AD-BBC5-50A7-29EC98471D6C}"/>
          </ac:spMkLst>
        </pc:spChg>
        <pc:spChg chg="add">
          <ac:chgData name="Tracey DePasquale" userId="bc1658d1-c12b-4412-a324-07f0619c91d9" providerId="ADAL" clId="{40912D5F-58F5-4179-ADD3-236F45D6E720}" dt="2026-04-09T16:47:20.314" v="918" actId="26606"/>
          <ac:spMkLst>
            <pc:docMk/>
            <pc:sldMk cId="3216634972" sldId="427"/>
            <ac:spMk id="12" creationId="{37C89E4B-3C9F-44B9-8B86-D9E3D112D8EC}"/>
          </ac:spMkLst>
        </pc:spChg>
        <pc:picChg chg="add mod ord">
          <ac:chgData name="Tracey DePasquale" userId="bc1658d1-c12b-4412-a324-07f0619c91d9" providerId="ADAL" clId="{40912D5F-58F5-4179-ADD3-236F45D6E720}" dt="2026-04-09T16:47:20.314" v="918" actId="26606"/>
          <ac:picMkLst>
            <pc:docMk/>
            <pc:sldMk cId="3216634972" sldId="427"/>
            <ac:picMk id="6" creationId="{A033D200-24CD-414E-1222-3FBE05A15895}"/>
          </ac:picMkLst>
        </pc:picChg>
        <pc:cxnChg chg="add">
          <ac:chgData name="Tracey DePasquale" userId="bc1658d1-c12b-4412-a324-07f0619c91d9" providerId="ADAL" clId="{40912D5F-58F5-4179-ADD3-236F45D6E720}" dt="2026-04-09T16:47:20.314" v="918" actId="26606"/>
          <ac:cxnSpMkLst>
            <pc:docMk/>
            <pc:sldMk cId="3216634972" sldId="427"/>
            <ac:cxnSpMk id="14" creationId="{AA2EAA10-076F-46BD-8F0F-B9A2FB77A85C}"/>
          </ac:cxnSpMkLst>
        </pc:cxnChg>
        <pc:cxnChg chg="add">
          <ac:chgData name="Tracey DePasquale" userId="bc1658d1-c12b-4412-a324-07f0619c91d9" providerId="ADAL" clId="{40912D5F-58F5-4179-ADD3-236F45D6E720}" dt="2026-04-09T16:47:20.314" v="918" actId="26606"/>
          <ac:cxnSpMkLst>
            <pc:docMk/>
            <pc:sldMk cId="3216634972" sldId="427"/>
            <ac:cxnSpMk id="16" creationId="{D891E407-403B-4764-86C9-33A56D3BCAA3}"/>
          </ac:cxnSpMkLst>
        </pc:cxnChg>
      </pc:sldChg>
      <pc:sldChg chg="addSp delSp modSp new del mod ord">
        <pc:chgData name="Tracey DePasquale" userId="bc1658d1-c12b-4412-a324-07f0619c91d9" providerId="ADAL" clId="{40912D5F-58F5-4179-ADD3-236F45D6E720}" dt="2026-04-09T16:28:22.927" v="603" actId="47"/>
        <pc:sldMkLst>
          <pc:docMk/>
          <pc:sldMk cId="63375483" sldId="428"/>
        </pc:sldMkLst>
        <pc:spChg chg="del">
          <ac:chgData name="Tracey DePasquale" userId="bc1658d1-c12b-4412-a324-07f0619c91d9" providerId="ADAL" clId="{40912D5F-58F5-4179-ADD3-236F45D6E720}" dt="2026-04-09T13:37:34.768" v="519" actId="931"/>
          <ac:spMkLst>
            <pc:docMk/>
            <pc:sldMk cId="63375483" sldId="428"/>
            <ac:spMk id="4" creationId="{816DB1D6-4B96-801E-01F2-3BC2CE2061D4}"/>
          </ac:spMkLst>
        </pc:spChg>
        <pc:picChg chg="add mod">
          <ac:chgData name="Tracey DePasquale" userId="bc1658d1-c12b-4412-a324-07f0619c91d9" providerId="ADAL" clId="{40912D5F-58F5-4179-ADD3-236F45D6E720}" dt="2026-04-09T13:37:51.636" v="523" actId="14100"/>
          <ac:picMkLst>
            <pc:docMk/>
            <pc:sldMk cId="63375483" sldId="428"/>
            <ac:picMk id="6" creationId="{088495FB-9FCB-33AF-CA64-007BB1E18052}"/>
          </ac:picMkLst>
        </pc:picChg>
      </pc:sldChg>
      <pc:sldChg chg="addSp delSp modSp new mod">
        <pc:chgData name="Tracey DePasquale" userId="bc1658d1-c12b-4412-a324-07f0619c91d9" providerId="ADAL" clId="{40912D5F-58F5-4179-ADD3-236F45D6E720}" dt="2026-04-09T16:31:15.766" v="691" actId="255"/>
        <pc:sldMkLst>
          <pc:docMk/>
          <pc:sldMk cId="3928988760" sldId="429"/>
        </pc:sldMkLst>
        <pc:spChg chg="del">
          <ac:chgData name="Tracey DePasquale" userId="bc1658d1-c12b-4412-a324-07f0619c91d9" providerId="ADAL" clId="{40912D5F-58F5-4179-ADD3-236F45D6E720}" dt="2026-04-09T13:42:19.367" v="528" actId="931"/>
          <ac:spMkLst>
            <pc:docMk/>
            <pc:sldMk cId="3928988760" sldId="429"/>
            <ac:spMk id="3" creationId="{AA5C3814-DFD5-B6D1-3C4F-463C51DEAAB5}"/>
          </ac:spMkLst>
        </pc:spChg>
        <pc:spChg chg="mod">
          <ac:chgData name="Tracey DePasquale" userId="bc1658d1-c12b-4412-a324-07f0619c91d9" providerId="ADAL" clId="{40912D5F-58F5-4179-ADD3-236F45D6E720}" dt="2026-04-09T16:31:15.766" v="691" actId="255"/>
          <ac:spMkLst>
            <pc:docMk/>
            <pc:sldMk cId="3928988760" sldId="429"/>
            <ac:spMk id="4" creationId="{8A98937B-3160-B16F-4D2B-2BB081AFE07C}"/>
          </ac:spMkLst>
        </pc:spChg>
        <pc:picChg chg="add mod">
          <ac:chgData name="Tracey DePasquale" userId="bc1658d1-c12b-4412-a324-07f0619c91d9" providerId="ADAL" clId="{40912D5F-58F5-4179-ADD3-236F45D6E720}" dt="2026-04-09T16:30:39.585" v="684" actId="14100"/>
          <ac:picMkLst>
            <pc:docMk/>
            <pc:sldMk cId="3928988760" sldId="429"/>
            <ac:picMk id="6" creationId="{13BC26F3-F57F-6257-560B-5055F4CA9E9B}"/>
          </ac:picMkLst>
        </pc:picChg>
      </pc:sldChg>
      <pc:sldChg chg="new del">
        <pc:chgData name="Tracey DePasquale" userId="bc1658d1-c12b-4412-a324-07f0619c91d9" providerId="ADAL" clId="{40912D5F-58F5-4179-ADD3-236F45D6E720}" dt="2026-04-09T16:44:50.381" v="885" actId="47"/>
        <pc:sldMkLst>
          <pc:docMk/>
          <pc:sldMk cId="3188555559" sldId="430"/>
        </pc:sldMkLst>
      </pc:sldChg>
      <pc:sldChg chg="new del">
        <pc:chgData name="Tracey DePasquale" userId="bc1658d1-c12b-4412-a324-07f0619c91d9" providerId="ADAL" clId="{40912D5F-58F5-4179-ADD3-236F45D6E720}" dt="2026-04-09T16:44:55.728" v="886" actId="47"/>
        <pc:sldMkLst>
          <pc:docMk/>
          <pc:sldMk cId="2470275657" sldId="431"/>
        </pc:sldMkLst>
      </pc:sldChg>
      <pc:sldChg chg="addSp delSp modSp new mod ord setBg modClrScheme chgLayout">
        <pc:chgData name="Tracey DePasquale" userId="bc1658d1-c12b-4412-a324-07f0619c91d9" providerId="ADAL" clId="{40912D5F-58F5-4179-ADD3-236F45D6E720}" dt="2026-04-09T16:44:13.783" v="883" actId="20577"/>
        <pc:sldMkLst>
          <pc:docMk/>
          <pc:sldMk cId="73632892" sldId="432"/>
        </pc:sldMkLst>
        <pc:spChg chg="add del mod ord">
          <ac:chgData name="Tracey DePasquale" userId="bc1658d1-c12b-4412-a324-07f0619c91d9" providerId="ADAL" clId="{40912D5F-58F5-4179-ADD3-236F45D6E720}" dt="2026-04-09T16:42:50.914" v="786" actId="700"/>
          <ac:spMkLst>
            <pc:docMk/>
            <pc:sldMk cId="73632892" sldId="432"/>
            <ac:spMk id="4" creationId="{0B4FC2F3-3A1E-E63A-C408-2F4EE15E8C1C}"/>
          </ac:spMkLst>
        </pc:spChg>
        <pc:spChg chg="add del mod ord">
          <ac:chgData name="Tracey DePasquale" userId="bc1658d1-c12b-4412-a324-07f0619c91d9" providerId="ADAL" clId="{40912D5F-58F5-4179-ADD3-236F45D6E720}" dt="2026-04-09T16:42:50.914" v="786" actId="700"/>
          <ac:spMkLst>
            <pc:docMk/>
            <pc:sldMk cId="73632892" sldId="432"/>
            <ac:spMk id="5" creationId="{8B1F0DCF-7865-6129-C45C-69B77EC4ACD4}"/>
          </ac:spMkLst>
        </pc:spChg>
        <pc:spChg chg="add del mod ord">
          <ac:chgData name="Tracey DePasquale" userId="bc1658d1-c12b-4412-a324-07f0619c91d9" providerId="ADAL" clId="{40912D5F-58F5-4179-ADD3-236F45D6E720}" dt="2026-04-09T16:42:50.914" v="786" actId="700"/>
          <ac:spMkLst>
            <pc:docMk/>
            <pc:sldMk cId="73632892" sldId="432"/>
            <ac:spMk id="6" creationId="{4CBA6AD3-4B9D-9D9F-AFB5-2BF3D0955571}"/>
          </ac:spMkLst>
        </pc:spChg>
        <pc:spChg chg="add mod ord">
          <ac:chgData name="Tracey DePasquale" userId="bc1658d1-c12b-4412-a324-07f0619c91d9" providerId="ADAL" clId="{40912D5F-58F5-4179-ADD3-236F45D6E720}" dt="2026-04-09T16:44:13.783" v="883" actId="20577"/>
          <ac:spMkLst>
            <pc:docMk/>
            <pc:sldMk cId="73632892" sldId="432"/>
            <ac:spMk id="7" creationId="{A30BC7EA-BEF8-A482-7A1A-788B520894EC}"/>
          </ac:spMkLst>
        </pc:spChg>
        <pc:spChg chg="add del mod ord">
          <ac:chgData name="Tracey DePasquale" userId="bc1658d1-c12b-4412-a324-07f0619c91d9" providerId="ADAL" clId="{40912D5F-58F5-4179-ADD3-236F45D6E720}" dt="2026-04-09T16:43:48.032" v="872" actId="26606"/>
          <ac:spMkLst>
            <pc:docMk/>
            <pc:sldMk cId="73632892" sldId="432"/>
            <ac:spMk id="8" creationId="{7EF35401-B532-ACAE-EA55-BFEAB091FDF7}"/>
          </ac:spMkLst>
        </pc:spChg>
        <pc:spChg chg="add">
          <ac:chgData name="Tracey DePasquale" userId="bc1658d1-c12b-4412-a324-07f0619c91d9" providerId="ADAL" clId="{40912D5F-58F5-4179-ADD3-236F45D6E720}" dt="2026-04-09T16:43:48.032" v="872" actId="26606"/>
          <ac:spMkLst>
            <pc:docMk/>
            <pc:sldMk cId="73632892" sldId="432"/>
            <ac:spMk id="13" creationId="{37C89E4B-3C9F-44B9-8B86-D9E3D112D8EC}"/>
          </ac:spMkLst>
        </pc:spChg>
        <pc:picChg chg="add mod">
          <ac:chgData name="Tracey DePasquale" userId="bc1658d1-c12b-4412-a324-07f0619c91d9" providerId="ADAL" clId="{40912D5F-58F5-4179-ADD3-236F45D6E720}" dt="2026-04-09T16:43:48.032" v="872" actId="26606"/>
          <ac:picMkLst>
            <pc:docMk/>
            <pc:sldMk cId="73632892" sldId="432"/>
            <ac:picMk id="3" creationId="{93DAF3E0-230F-3F50-0B97-37B2D5D8129D}"/>
          </ac:picMkLst>
        </pc:picChg>
        <pc:cxnChg chg="add">
          <ac:chgData name="Tracey DePasquale" userId="bc1658d1-c12b-4412-a324-07f0619c91d9" providerId="ADAL" clId="{40912D5F-58F5-4179-ADD3-236F45D6E720}" dt="2026-04-09T16:43:48.032" v="872" actId="26606"/>
          <ac:cxnSpMkLst>
            <pc:docMk/>
            <pc:sldMk cId="73632892" sldId="432"/>
            <ac:cxnSpMk id="15" creationId="{AA2EAA10-076F-46BD-8F0F-B9A2FB77A85C}"/>
          </ac:cxnSpMkLst>
        </pc:cxnChg>
        <pc:cxnChg chg="add">
          <ac:chgData name="Tracey DePasquale" userId="bc1658d1-c12b-4412-a324-07f0619c91d9" providerId="ADAL" clId="{40912D5F-58F5-4179-ADD3-236F45D6E720}" dt="2026-04-09T16:43:48.032" v="872" actId="26606"/>
          <ac:cxnSpMkLst>
            <pc:docMk/>
            <pc:sldMk cId="73632892" sldId="432"/>
            <ac:cxnSpMk id="17" creationId="{D891E407-403B-4764-86C9-33A56D3BCAA3}"/>
          </ac:cxnSpMkLst>
        </pc:cxnChg>
      </pc:sldChg>
      <pc:sldChg chg="new del">
        <pc:chgData name="Tracey DePasquale" userId="bc1658d1-c12b-4412-a324-07f0619c91d9" providerId="ADAL" clId="{40912D5F-58F5-4179-ADD3-236F45D6E720}" dt="2026-04-09T15:59:39.412" v="545" actId="47"/>
        <pc:sldMkLst>
          <pc:docMk/>
          <pc:sldMk cId="4095626439" sldId="433"/>
        </pc:sldMkLst>
      </pc:sldChg>
      <pc:sldChg chg="addSp delSp modSp new mod setBg modClrScheme chgLayout">
        <pc:chgData name="Tracey DePasquale" userId="bc1658d1-c12b-4412-a324-07f0619c91d9" providerId="ADAL" clId="{40912D5F-58F5-4179-ADD3-236F45D6E720}" dt="2026-04-09T17:07:04.902" v="1354" actId="20577"/>
        <pc:sldMkLst>
          <pc:docMk/>
          <pc:sldMk cId="3385483708" sldId="434"/>
        </pc:sldMkLst>
        <pc:spChg chg="add mod ord">
          <ac:chgData name="Tracey DePasquale" userId="bc1658d1-c12b-4412-a324-07f0619c91d9" providerId="ADAL" clId="{40912D5F-58F5-4179-ADD3-236F45D6E720}" dt="2026-04-09T17:04:52.051" v="1030" actId="26606"/>
          <ac:spMkLst>
            <pc:docMk/>
            <pc:sldMk cId="3385483708" sldId="434"/>
            <ac:spMk id="4" creationId="{7E0A12E6-AEAC-36C2-ECD5-636B8D49F57E}"/>
          </ac:spMkLst>
        </pc:spChg>
        <pc:spChg chg="add del mod ord">
          <ac:chgData name="Tracey DePasquale" userId="bc1658d1-c12b-4412-a324-07f0619c91d9" providerId="ADAL" clId="{40912D5F-58F5-4179-ADD3-236F45D6E720}" dt="2026-04-09T17:03:25.590" v="1025" actId="700"/>
          <ac:spMkLst>
            <pc:docMk/>
            <pc:sldMk cId="3385483708" sldId="434"/>
            <ac:spMk id="5" creationId="{53B3C750-A99B-A752-8BA1-748BE87FA754}"/>
          </ac:spMkLst>
        </pc:spChg>
        <pc:spChg chg="add del mod ord">
          <ac:chgData name="Tracey DePasquale" userId="bc1658d1-c12b-4412-a324-07f0619c91d9" providerId="ADAL" clId="{40912D5F-58F5-4179-ADD3-236F45D6E720}" dt="2026-04-09T17:03:25.590" v="1025" actId="700"/>
          <ac:spMkLst>
            <pc:docMk/>
            <pc:sldMk cId="3385483708" sldId="434"/>
            <ac:spMk id="6" creationId="{513AC70E-5E48-F7C1-6521-E18A52026E36}"/>
          </ac:spMkLst>
        </pc:spChg>
        <pc:spChg chg="add mod ord">
          <ac:chgData name="Tracey DePasquale" userId="bc1658d1-c12b-4412-a324-07f0619c91d9" providerId="ADAL" clId="{40912D5F-58F5-4179-ADD3-236F45D6E720}" dt="2026-04-09T17:07:04.902" v="1354" actId="20577"/>
          <ac:spMkLst>
            <pc:docMk/>
            <pc:sldMk cId="3385483708" sldId="434"/>
            <ac:spMk id="7" creationId="{316F1BA0-F02F-B074-CEA0-38AC39FAB870}"/>
          </ac:spMkLst>
        </pc:spChg>
        <pc:spChg chg="add del">
          <ac:chgData name="Tracey DePasquale" userId="bc1658d1-c12b-4412-a324-07f0619c91d9" providerId="ADAL" clId="{40912D5F-58F5-4179-ADD3-236F45D6E720}" dt="2026-04-09T17:04:03.137" v="1027" actId="26606"/>
          <ac:spMkLst>
            <pc:docMk/>
            <pc:sldMk cId="3385483708" sldId="434"/>
            <ac:spMk id="12" creationId="{F13C74B1-5B17-4795-BED0-7140497B445A}"/>
          </ac:spMkLst>
        </pc:spChg>
        <pc:spChg chg="add del">
          <ac:chgData name="Tracey DePasquale" userId="bc1658d1-c12b-4412-a324-07f0619c91d9" providerId="ADAL" clId="{40912D5F-58F5-4179-ADD3-236F45D6E720}" dt="2026-04-09T17:04:03.137" v="1027" actId="26606"/>
          <ac:spMkLst>
            <pc:docMk/>
            <pc:sldMk cId="3385483708" sldId="434"/>
            <ac:spMk id="14" creationId="{D4974D33-8DC5-464E-8C6D-BE58F0669C17}"/>
          </ac:spMkLst>
        </pc:spChg>
        <pc:spChg chg="add del">
          <ac:chgData name="Tracey DePasquale" userId="bc1658d1-c12b-4412-a324-07f0619c91d9" providerId="ADAL" clId="{40912D5F-58F5-4179-ADD3-236F45D6E720}" dt="2026-04-09T17:04:52.051" v="1030" actId="26606"/>
          <ac:spMkLst>
            <pc:docMk/>
            <pc:sldMk cId="3385483708" sldId="434"/>
            <ac:spMk id="16" creationId="{3ECBE1F1-D69B-4AFA-ABD5-8E41720EF6DE}"/>
          </ac:spMkLst>
        </pc:spChg>
        <pc:spChg chg="add del">
          <ac:chgData name="Tracey DePasquale" userId="bc1658d1-c12b-4412-a324-07f0619c91d9" providerId="ADAL" clId="{40912D5F-58F5-4179-ADD3-236F45D6E720}" dt="2026-04-09T17:04:52.051" v="1030" actId="26606"/>
          <ac:spMkLst>
            <pc:docMk/>
            <pc:sldMk cId="3385483708" sldId="434"/>
            <ac:spMk id="17" creationId="{603A6265-E10C-4B85-9C20-E75FCAF9CC63}"/>
          </ac:spMkLst>
        </pc:spChg>
        <pc:spChg chg="add">
          <ac:chgData name="Tracey DePasquale" userId="bc1658d1-c12b-4412-a324-07f0619c91d9" providerId="ADAL" clId="{40912D5F-58F5-4179-ADD3-236F45D6E720}" dt="2026-04-09T17:04:52.051" v="1030" actId="26606"/>
          <ac:spMkLst>
            <pc:docMk/>
            <pc:sldMk cId="3385483708" sldId="434"/>
            <ac:spMk id="22" creationId="{F13C74B1-5B17-4795-BED0-7140497B445A}"/>
          </ac:spMkLst>
        </pc:spChg>
        <pc:spChg chg="add">
          <ac:chgData name="Tracey DePasquale" userId="bc1658d1-c12b-4412-a324-07f0619c91d9" providerId="ADAL" clId="{40912D5F-58F5-4179-ADD3-236F45D6E720}" dt="2026-04-09T17:04:52.051" v="1030" actId="26606"/>
          <ac:spMkLst>
            <pc:docMk/>
            <pc:sldMk cId="3385483708" sldId="434"/>
            <ac:spMk id="24" creationId="{D4974D33-8DC5-464E-8C6D-BE58F0669C17}"/>
          </ac:spMkLst>
        </pc:spChg>
        <pc:picChg chg="add mod ord">
          <ac:chgData name="Tracey DePasquale" userId="bc1658d1-c12b-4412-a324-07f0619c91d9" providerId="ADAL" clId="{40912D5F-58F5-4179-ADD3-236F45D6E720}" dt="2026-04-09T17:04:52.051" v="1030" actId="26606"/>
          <ac:picMkLst>
            <pc:docMk/>
            <pc:sldMk cId="3385483708" sldId="434"/>
            <ac:picMk id="3" creationId="{0CF95A3F-CC96-A675-D33C-84A3D37D5839}"/>
          </ac:picMkLst>
        </pc:picChg>
      </pc:sldChg>
      <pc:sldChg chg="addSp delSp modSp new mod modClrScheme chgLayout">
        <pc:chgData name="Tracey DePasquale" userId="bc1658d1-c12b-4412-a324-07f0619c91d9" providerId="ADAL" clId="{40912D5F-58F5-4179-ADD3-236F45D6E720}" dt="2026-04-09T17:07:43.271" v="1358" actId="14100"/>
        <pc:sldMkLst>
          <pc:docMk/>
          <pc:sldMk cId="508860051" sldId="435"/>
        </pc:sldMkLst>
        <pc:spChg chg="del mod ord">
          <ac:chgData name="Tracey DePasquale" userId="bc1658d1-c12b-4412-a324-07f0619c91d9" providerId="ADAL" clId="{40912D5F-58F5-4179-ADD3-236F45D6E720}" dt="2026-04-09T16:50:39.107" v="993" actId="700"/>
          <ac:spMkLst>
            <pc:docMk/>
            <pc:sldMk cId="508860051" sldId="435"/>
            <ac:spMk id="2" creationId="{45596ECA-7AB4-36DC-F93C-12AF3432132B}"/>
          </ac:spMkLst>
        </pc:spChg>
        <pc:spChg chg="del mod ord">
          <ac:chgData name="Tracey DePasquale" userId="bc1658d1-c12b-4412-a324-07f0619c91d9" providerId="ADAL" clId="{40912D5F-58F5-4179-ADD3-236F45D6E720}" dt="2026-04-09T16:50:39.107" v="993" actId="700"/>
          <ac:spMkLst>
            <pc:docMk/>
            <pc:sldMk cId="508860051" sldId="435"/>
            <ac:spMk id="3" creationId="{071CD0B4-2B85-AF5A-5904-2A769FDAD5FA}"/>
          </ac:spMkLst>
        </pc:spChg>
        <pc:spChg chg="del mod ord">
          <ac:chgData name="Tracey DePasquale" userId="bc1658d1-c12b-4412-a324-07f0619c91d9" providerId="ADAL" clId="{40912D5F-58F5-4179-ADD3-236F45D6E720}" dt="2026-04-09T16:50:39.107" v="993" actId="700"/>
          <ac:spMkLst>
            <pc:docMk/>
            <pc:sldMk cId="508860051" sldId="435"/>
            <ac:spMk id="4" creationId="{AF292742-F0A4-A4DC-DB26-C6F41273ABC3}"/>
          </ac:spMkLst>
        </pc:spChg>
        <pc:spChg chg="add mod ord">
          <ac:chgData name="Tracey DePasquale" userId="bc1658d1-c12b-4412-a324-07f0619c91d9" providerId="ADAL" clId="{40912D5F-58F5-4179-ADD3-236F45D6E720}" dt="2026-04-09T16:50:48.754" v="1014" actId="20577"/>
          <ac:spMkLst>
            <pc:docMk/>
            <pc:sldMk cId="508860051" sldId="435"/>
            <ac:spMk id="5" creationId="{A31F9995-71AB-EDA9-7A59-91774EB32427}"/>
          </ac:spMkLst>
        </pc:spChg>
        <pc:spChg chg="add del mod ord">
          <ac:chgData name="Tracey DePasquale" userId="bc1658d1-c12b-4412-a324-07f0619c91d9" providerId="ADAL" clId="{40912D5F-58F5-4179-ADD3-236F45D6E720}" dt="2026-04-09T16:52:02.923" v="1018" actId="931"/>
          <ac:spMkLst>
            <pc:docMk/>
            <pc:sldMk cId="508860051" sldId="435"/>
            <ac:spMk id="6" creationId="{809F0689-DA68-2576-BB58-03D86D6F27F3}"/>
          </ac:spMkLst>
        </pc:spChg>
        <pc:spChg chg="add del mod ord">
          <ac:chgData name="Tracey DePasquale" userId="bc1658d1-c12b-4412-a324-07f0619c91d9" providerId="ADAL" clId="{40912D5F-58F5-4179-ADD3-236F45D6E720}" dt="2026-04-09T16:51:27.503" v="1015" actId="931"/>
          <ac:spMkLst>
            <pc:docMk/>
            <pc:sldMk cId="508860051" sldId="435"/>
            <ac:spMk id="7" creationId="{0D6251D0-09C2-471C-FC65-FEE0E80BCE1A}"/>
          </ac:spMkLst>
        </pc:spChg>
        <pc:picChg chg="add mod">
          <ac:chgData name="Tracey DePasquale" userId="bc1658d1-c12b-4412-a324-07f0619c91d9" providerId="ADAL" clId="{40912D5F-58F5-4179-ADD3-236F45D6E720}" dt="2026-04-09T17:07:43.271" v="1358" actId="14100"/>
          <ac:picMkLst>
            <pc:docMk/>
            <pc:sldMk cId="508860051" sldId="435"/>
            <ac:picMk id="9" creationId="{F2848985-7845-3453-EB68-98604B31255C}"/>
          </ac:picMkLst>
        </pc:picChg>
        <pc:picChg chg="add mod">
          <ac:chgData name="Tracey DePasquale" userId="bc1658d1-c12b-4412-a324-07f0619c91d9" providerId="ADAL" clId="{40912D5F-58F5-4179-ADD3-236F45D6E720}" dt="2026-04-09T17:07:34.444" v="1357" actId="14100"/>
          <ac:picMkLst>
            <pc:docMk/>
            <pc:sldMk cId="508860051" sldId="435"/>
            <ac:picMk id="11" creationId="{0647D444-1184-D6E5-DAB5-D5B9AEC2CDFE}"/>
          </ac:picMkLst>
        </pc:picChg>
      </pc:sldChg>
      <pc:sldChg chg="new del">
        <pc:chgData name="Tracey DePasquale" userId="bc1658d1-c12b-4412-a324-07f0619c91d9" providerId="ADAL" clId="{40912D5F-58F5-4179-ADD3-236F45D6E720}" dt="2026-04-09T16:44:47.202" v="884" actId="47"/>
        <pc:sldMkLst>
          <pc:docMk/>
          <pc:sldMk cId="1067608876" sldId="435"/>
        </pc:sldMkLst>
      </pc:sldChg>
      <pc:sldChg chg="addSp delSp modSp new del mod modClrScheme chgLayout">
        <pc:chgData name="Tracey DePasquale" userId="bc1658d1-c12b-4412-a324-07f0619c91d9" providerId="ADAL" clId="{40912D5F-58F5-4179-ADD3-236F45D6E720}" dt="2026-04-09T16:47:53.484" v="921" actId="47"/>
        <pc:sldMkLst>
          <pc:docMk/>
          <pc:sldMk cId="2760150796" sldId="435"/>
        </pc:sldMkLst>
        <pc:spChg chg="del mod ord">
          <ac:chgData name="Tracey DePasquale" userId="bc1658d1-c12b-4412-a324-07f0619c91d9" providerId="ADAL" clId="{40912D5F-58F5-4179-ADD3-236F45D6E720}" dt="2026-04-09T16:46:55.592" v="890" actId="700"/>
          <ac:spMkLst>
            <pc:docMk/>
            <pc:sldMk cId="2760150796" sldId="435"/>
            <ac:spMk id="2" creationId="{A1DCCA46-BCAF-52F2-0026-96F7768A0743}"/>
          </ac:spMkLst>
        </pc:spChg>
        <pc:spChg chg="del mod ord">
          <ac:chgData name="Tracey DePasquale" userId="bc1658d1-c12b-4412-a324-07f0619c91d9" providerId="ADAL" clId="{40912D5F-58F5-4179-ADD3-236F45D6E720}" dt="2026-04-09T16:46:55.592" v="890" actId="700"/>
          <ac:spMkLst>
            <pc:docMk/>
            <pc:sldMk cId="2760150796" sldId="435"/>
            <ac:spMk id="3" creationId="{8A8970D3-B875-95E4-E996-2717C8A2B507}"/>
          </ac:spMkLst>
        </pc:spChg>
        <pc:spChg chg="del">
          <ac:chgData name="Tracey DePasquale" userId="bc1658d1-c12b-4412-a324-07f0619c91d9" providerId="ADAL" clId="{40912D5F-58F5-4179-ADD3-236F45D6E720}" dt="2026-04-09T16:46:55.592" v="890" actId="700"/>
          <ac:spMkLst>
            <pc:docMk/>
            <pc:sldMk cId="2760150796" sldId="435"/>
            <ac:spMk id="4" creationId="{82BD2DB6-EB52-4038-9A04-9E0A3920033B}"/>
          </ac:spMkLst>
        </pc:spChg>
        <pc:spChg chg="add mod ord">
          <ac:chgData name="Tracey DePasquale" userId="bc1658d1-c12b-4412-a324-07f0619c91d9" providerId="ADAL" clId="{40912D5F-58F5-4179-ADD3-236F45D6E720}" dt="2026-04-09T16:46:55.592" v="890" actId="700"/>
          <ac:spMkLst>
            <pc:docMk/>
            <pc:sldMk cId="2760150796" sldId="435"/>
            <ac:spMk id="5" creationId="{C3ECF7C2-D6CC-1DFA-E405-3A8CE74FF3DF}"/>
          </ac:spMkLst>
        </pc:spChg>
        <pc:spChg chg="add mod ord">
          <ac:chgData name="Tracey DePasquale" userId="bc1658d1-c12b-4412-a324-07f0619c91d9" providerId="ADAL" clId="{40912D5F-58F5-4179-ADD3-236F45D6E720}" dt="2026-04-09T16:46:55.592" v="890" actId="700"/>
          <ac:spMkLst>
            <pc:docMk/>
            <pc:sldMk cId="2760150796" sldId="435"/>
            <ac:spMk id="6" creationId="{17AF296B-624A-CB18-EBC7-AA7D9862693D}"/>
          </ac:spMkLst>
        </pc:spChg>
      </pc:sldChg>
      <pc:sldChg chg="addSp delSp modSp new mod modClrScheme chgLayout">
        <pc:chgData name="Tracey DePasquale" userId="bc1658d1-c12b-4412-a324-07f0619c91d9" providerId="ADAL" clId="{40912D5F-58F5-4179-ADD3-236F45D6E720}" dt="2026-04-09T17:20:51.424" v="1564" actId="20577"/>
        <pc:sldMkLst>
          <pc:docMk/>
          <pc:sldMk cId="2348280450" sldId="436"/>
        </pc:sldMkLst>
        <pc:spChg chg="del mod ord">
          <ac:chgData name="Tracey DePasquale" userId="bc1658d1-c12b-4412-a324-07f0619c91d9" providerId="ADAL" clId="{40912D5F-58F5-4179-ADD3-236F45D6E720}" dt="2026-04-09T16:53:20.845" v="1023" actId="700"/>
          <ac:spMkLst>
            <pc:docMk/>
            <pc:sldMk cId="2348280450" sldId="436"/>
            <ac:spMk id="2" creationId="{5246E07D-71E8-EEDE-8FDE-FA2059B94AD9}"/>
          </ac:spMkLst>
        </pc:spChg>
        <pc:spChg chg="del mod ord">
          <ac:chgData name="Tracey DePasquale" userId="bc1658d1-c12b-4412-a324-07f0619c91d9" providerId="ADAL" clId="{40912D5F-58F5-4179-ADD3-236F45D6E720}" dt="2026-04-09T16:53:20.845" v="1023" actId="700"/>
          <ac:spMkLst>
            <pc:docMk/>
            <pc:sldMk cId="2348280450" sldId="436"/>
            <ac:spMk id="3" creationId="{DA28974B-EC62-0873-36BB-35C128821555}"/>
          </ac:spMkLst>
        </pc:spChg>
        <pc:spChg chg="del mod ord">
          <ac:chgData name="Tracey DePasquale" userId="bc1658d1-c12b-4412-a324-07f0619c91d9" providerId="ADAL" clId="{40912D5F-58F5-4179-ADD3-236F45D6E720}" dt="2026-04-09T16:53:20.845" v="1023" actId="700"/>
          <ac:spMkLst>
            <pc:docMk/>
            <pc:sldMk cId="2348280450" sldId="436"/>
            <ac:spMk id="4" creationId="{5EC3526D-F071-119D-DAEA-C329E761D56A}"/>
          </ac:spMkLst>
        </pc:spChg>
        <pc:spChg chg="add mod ord">
          <ac:chgData name="Tracey DePasquale" userId="bc1658d1-c12b-4412-a324-07f0619c91d9" providerId="ADAL" clId="{40912D5F-58F5-4179-ADD3-236F45D6E720}" dt="2026-04-09T17:20:20.198" v="1522" actId="14100"/>
          <ac:spMkLst>
            <pc:docMk/>
            <pc:sldMk cId="2348280450" sldId="436"/>
            <ac:spMk id="5" creationId="{764DFF0B-883B-A514-7279-849AE496C2ED}"/>
          </ac:spMkLst>
        </pc:spChg>
        <pc:spChg chg="add del mod ord">
          <ac:chgData name="Tracey DePasquale" userId="bc1658d1-c12b-4412-a324-07f0619c91d9" providerId="ADAL" clId="{40912D5F-58F5-4179-ADD3-236F45D6E720}" dt="2026-04-09T17:14:24.747" v="1359" actId="931"/>
          <ac:spMkLst>
            <pc:docMk/>
            <pc:sldMk cId="2348280450" sldId="436"/>
            <ac:spMk id="6" creationId="{3FEA7DBE-89A9-ED5A-310C-14D58AA83106}"/>
          </ac:spMkLst>
        </pc:spChg>
        <pc:spChg chg="add mod ord">
          <ac:chgData name="Tracey DePasquale" userId="bc1658d1-c12b-4412-a324-07f0619c91d9" providerId="ADAL" clId="{40912D5F-58F5-4179-ADD3-236F45D6E720}" dt="2026-04-09T17:20:51.424" v="1564" actId="20577"/>
          <ac:spMkLst>
            <pc:docMk/>
            <pc:sldMk cId="2348280450" sldId="436"/>
            <ac:spMk id="7" creationId="{691B5C4A-52C1-8F2B-39DE-76E733DF6955}"/>
          </ac:spMkLst>
        </pc:spChg>
        <pc:picChg chg="add mod">
          <ac:chgData name="Tracey DePasquale" userId="bc1658d1-c12b-4412-a324-07f0619c91d9" providerId="ADAL" clId="{40912D5F-58F5-4179-ADD3-236F45D6E720}" dt="2026-04-09T17:19:23.007" v="1478" actId="1076"/>
          <ac:picMkLst>
            <pc:docMk/>
            <pc:sldMk cId="2348280450" sldId="436"/>
            <ac:picMk id="9" creationId="{6136D0FD-C827-CE40-6CC4-1335BCB6A2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79377-E26B-44BC-9497-E06479AF439C}"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8A974-CAB3-46B9-95CE-3352412A5E31}" type="slidenum">
              <a:rPr lang="en-US" smtClean="0"/>
              <a:t>‹#›</a:t>
            </a:fld>
            <a:endParaRPr lang="en-US"/>
          </a:p>
        </p:txBody>
      </p:sp>
    </p:spTree>
    <p:extLst>
      <p:ext uri="{BB962C8B-B14F-4D97-AF65-F5344CB8AC3E}">
        <p14:creationId xmlns:p14="http://schemas.microsoft.com/office/powerpoint/2010/main" val="960775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8A974-CAB3-46B9-95CE-3352412A5E31}" type="slidenum">
              <a:rPr lang="en-US" smtClean="0"/>
              <a:t>4</a:t>
            </a:fld>
            <a:endParaRPr lang="en-US"/>
          </a:p>
        </p:txBody>
      </p:sp>
    </p:spTree>
    <p:extLst>
      <p:ext uri="{BB962C8B-B14F-4D97-AF65-F5344CB8AC3E}">
        <p14:creationId xmlns:p14="http://schemas.microsoft.com/office/powerpoint/2010/main" val="318401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8A974-CAB3-46B9-95CE-3352412A5E31}" type="slidenum">
              <a:rPr lang="en-US" smtClean="0"/>
              <a:t>25</a:t>
            </a:fld>
            <a:endParaRPr lang="en-US"/>
          </a:p>
        </p:txBody>
      </p:sp>
    </p:spTree>
    <p:extLst>
      <p:ext uri="{BB962C8B-B14F-4D97-AF65-F5344CB8AC3E}">
        <p14:creationId xmlns:p14="http://schemas.microsoft.com/office/powerpoint/2010/main" val="193657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244-1B45-4BEC-B48F-2B5B65BAB8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97B701-7C92-4523-8457-3562343A1A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26831B-AF2A-430C-9985-BD893172F3F8}"/>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5" name="Footer Placeholder 4">
            <a:extLst>
              <a:ext uri="{FF2B5EF4-FFF2-40B4-BE49-F238E27FC236}">
                <a16:creationId xmlns:a16="http://schemas.microsoft.com/office/drawing/2014/main" id="{A2075AAA-660D-470F-9D98-3E1158D6E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DCF63-8F2F-4ABE-A923-DD1F57A8386C}"/>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1524289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7367-3163-43A8-BD91-0C06CFA5F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C7C408-AA8C-4D1F-A4E1-F31C446B29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6F538-A557-48FE-A75A-0E110A998640}"/>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5" name="Footer Placeholder 4">
            <a:extLst>
              <a:ext uri="{FF2B5EF4-FFF2-40B4-BE49-F238E27FC236}">
                <a16:creationId xmlns:a16="http://schemas.microsoft.com/office/drawing/2014/main" id="{275BAFC1-95F2-420E-AD68-4074C2D18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4F975-58E5-4B8E-8CF0-5EED39227504}"/>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216947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E897-C0C2-4688-A7B7-E5BB4A55DC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4A203D-3E93-4B3C-8258-08CA2E912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EF870-A3F3-44BF-A8B5-9367E34DA437}"/>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5" name="Footer Placeholder 4">
            <a:extLst>
              <a:ext uri="{FF2B5EF4-FFF2-40B4-BE49-F238E27FC236}">
                <a16:creationId xmlns:a16="http://schemas.microsoft.com/office/drawing/2014/main" id="{C387C228-350B-4C11-9DD0-64056AC2B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26F7F-5206-40D4-A93B-7BEC5000FB0A}"/>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262635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9AF03-0EF2-414D-B2D6-CFF256699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28BD8-C328-4B55-912E-5C27B8D03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12868-94D8-42B2-B821-82856247AECE}"/>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5" name="Footer Placeholder 4">
            <a:extLst>
              <a:ext uri="{FF2B5EF4-FFF2-40B4-BE49-F238E27FC236}">
                <a16:creationId xmlns:a16="http://schemas.microsoft.com/office/drawing/2014/main" id="{70444D94-9E70-4FDA-B346-DAB31814D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9EB39-F32A-475E-9D19-70EBE2B02429}"/>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170107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E1BB-7D12-4A26-A6A2-105C082F46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FF0469-E144-4DB2-8C05-C47697234A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E6A8C0-6EA8-419E-9E80-043F5936A658}"/>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5" name="Footer Placeholder 4">
            <a:extLst>
              <a:ext uri="{FF2B5EF4-FFF2-40B4-BE49-F238E27FC236}">
                <a16:creationId xmlns:a16="http://schemas.microsoft.com/office/drawing/2014/main" id="{C4B29F52-C03D-4660-8A8C-2FAFB0E37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CEEB6-03EB-4283-99E8-019B34367A37}"/>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94364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DDA0-5014-4027-8F40-E93AFBB752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CC371A-8A93-4BCC-89A9-9C95F4F34C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629B1-C5F7-46FC-8B05-43B18889C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95D29-3A47-40A9-8F2C-0349C0750656}"/>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6" name="Footer Placeholder 5">
            <a:extLst>
              <a:ext uri="{FF2B5EF4-FFF2-40B4-BE49-F238E27FC236}">
                <a16:creationId xmlns:a16="http://schemas.microsoft.com/office/drawing/2014/main" id="{2D0E7898-1E8A-4F99-A7B2-5B594B7CE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A662D-632A-48D7-A8B2-A87D73FBB103}"/>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12951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4FDB-C6EB-41E0-AA60-746343E000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D2EB5B-BC94-4B7B-8C6E-E86CF14843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A239AD-AA41-4D37-8425-B722F258D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559331-AD3F-4682-BABB-136DF17A8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9AB02-2379-4A75-BFDC-BFB330EEBE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8BAC3-5C99-4FF6-9716-7C659C5EAB85}"/>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8" name="Footer Placeholder 7">
            <a:extLst>
              <a:ext uri="{FF2B5EF4-FFF2-40B4-BE49-F238E27FC236}">
                <a16:creationId xmlns:a16="http://schemas.microsoft.com/office/drawing/2014/main" id="{9749A8F8-156B-4FD3-B4B8-9E52DE21EC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946249-74FD-449D-B527-DA2971F9CA95}"/>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265066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3F03-1740-4357-82B5-8AF760D75E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10DB02-1D76-449C-BCF9-47AC3B6D6AF9}"/>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4" name="Footer Placeholder 3">
            <a:extLst>
              <a:ext uri="{FF2B5EF4-FFF2-40B4-BE49-F238E27FC236}">
                <a16:creationId xmlns:a16="http://schemas.microsoft.com/office/drawing/2014/main" id="{BF785750-B205-493A-8423-BA717671B9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889FC7-43AD-4BA5-8F2F-A2767170BEEF}"/>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3431162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88CA7-AAC9-466C-B3D2-B2B3F067BCAB}"/>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3" name="Footer Placeholder 2">
            <a:extLst>
              <a:ext uri="{FF2B5EF4-FFF2-40B4-BE49-F238E27FC236}">
                <a16:creationId xmlns:a16="http://schemas.microsoft.com/office/drawing/2014/main" id="{6CC3C0C9-0649-4A8A-B202-F14A471438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A77425-3F47-4718-879F-A35FFA5ED168}"/>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8269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7286-6C43-4E01-8136-78A745020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3D1D5C-8232-4B8B-AF6D-DD5B2E583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09989-9A65-4596-A055-84CB4DB02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C9DAE-D51E-47AD-AF14-DB58568B6C67}"/>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6" name="Footer Placeholder 5">
            <a:extLst>
              <a:ext uri="{FF2B5EF4-FFF2-40B4-BE49-F238E27FC236}">
                <a16:creationId xmlns:a16="http://schemas.microsoft.com/office/drawing/2014/main" id="{FF5037A8-13C9-40EA-ADFE-AEDEA9FAE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FBABD-AB3E-483F-8734-0CF13515E42C}"/>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1914050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5228-37ED-4680-9D56-3FE89BBA4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87C09A-5647-4576-A484-C39953D39D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53082D-42ED-4BA3-9EDF-4B41750AD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A1D94D-9889-4428-B9A9-7D08C49FD1A1}"/>
              </a:ext>
            </a:extLst>
          </p:cNvPr>
          <p:cNvSpPr>
            <a:spLocks noGrp="1"/>
          </p:cNvSpPr>
          <p:nvPr>
            <p:ph type="dt" sz="half" idx="10"/>
          </p:nvPr>
        </p:nvSpPr>
        <p:spPr/>
        <p:txBody>
          <a:bodyPr/>
          <a:lstStyle/>
          <a:p>
            <a:fld id="{6CFA89D3-8754-4E8D-A333-1038E438BD7A}" type="datetimeFigureOut">
              <a:rPr lang="en-US" smtClean="0"/>
              <a:t>4/9/2026</a:t>
            </a:fld>
            <a:endParaRPr lang="en-US"/>
          </a:p>
        </p:txBody>
      </p:sp>
      <p:sp>
        <p:nvSpPr>
          <p:cNvPr id="6" name="Footer Placeholder 5">
            <a:extLst>
              <a:ext uri="{FF2B5EF4-FFF2-40B4-BE49-F238E27FC236}">
                <a16:creationId xmlns:a16="http://schemas.microsoft.com/office/drawing/2014/main" id="{43D05A2B-DE1E-4DA7-9540-BE634897E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96A1F-32B6-46A2-89B2-682D5E0231BD}"/>
              </a:ext>
            </a:extLst>
          </p:cNvPr>
          <p:cNvSpPr>
            <a:spLocks noGrp="1"/>
          </p:cNvSpPr>
          <p:nvPr>
            <p:ph type="sldNum" sz="quarter" idx="12"/>
          </p:nvPr>
        </p:nvSpPr>
        <p:spPr/>
        <p:txBody>
          <a:bodyPr/>
          <a:lstStyle/>
          <a:p>
            <a:fld id="{1BCD2DFB-B626-4D6B-A0CE-2ADEBF4E71C0}" type="slidenum">
              <a:rPr lang="en-US" smtClean="0"/>
              <a:t>‹#›</a:t>
            </a:fld>
            <a:endParaRPr lang="en-US"/>
          </a:p>
        </p:txBody>
      </p:sp>
    </p:spTree>
    <p:extLst>
      <p:ext uri="{BB962C8B-B14F-4D97-AF65-F5344CB8AC3E}">
        <p14:creationId xmlns:p14="http://schemas.microsoft.com/office/powerpoint/2010/main" val="3905586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C5067-13E8-4038-B218-D4AE4D002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59075C-34E7-4D90-A974-F9F88C367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E25D4-91D8-43AA-B4FF-799EEB4187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A89D3-8754-4E8D-A333-1038E438BD7A}" type="datetimeFigureOut">
              <a:rPr lang="en-US" smtClean="0"/>
              <a:t>4/9/2026</a:t>
            </a:fld>
            <a:endParaRPr lang="en-US"/>
          </a:p>
        </p:txBody>
      </p:sp>
      <p:sp>
        <p:nvSpPr>
          <p:cNvPr id="5" name="Footer Placeholder 4">
            <a:extLst>
              <a:ext uri="{FF2B5EF4-FFF2-40B4-BE49-F238E27FC236}">
                <a16:creationId xmlns:a16="http://schemas.microsoft.com/office/drawing/2014/main" id="{E4AEB131-8249-4960-9BF8-8E3A5694D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C86253-0A53-45CF-AE46-B730FFFBBD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D2DFB-B626-4D6B-A0CE-2ADEBF4E71C0}" type="slidenum">
              <a:rPr lang="en-US" smtClean="0"/>
              <a:t>‹#›</a:t>
            </a:fld>
            <a:endParaRPr lang="en-US"/>
          </a:p>
        </p:txBody>
      </p:sp>
    </p:spTree>
    <p:extLst>
      <p:ext uri="{BB962C8B-B14F-4D97-AF65-F5344CB8AC3E}">
        <p14:creationId xmlns:p14="http://schemas.microsoft.com/office/powerpoint/2010/main" val="3739319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www.lutheranadvocacypa.org/about/ld25/"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give.elca.org/page/56774/action/1?_ga=2.104024197.464569014.1745690736-842471168.1705361662&amp;_gac=1.153949386.1744729480.Cj0KCQjwh_i_BhCzARIsANimeoE5YOTNj0TbwF2Ho45U9U46R0biNUoFC48JkO4z3ehqEbqF_GVeS1MaAlQtEALw_wcB"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 up of heart shaped pages of a book">
            <a:extLst>
              <a:ext uri="{FF2B5EF4-FFF2-40B4-BE49-F238E27FC236}">
                <a16:creationId xmlns:a16="http://schemas.microsoft.com/office/drawing/2014/main" id="{4314C6FB-A3E0-30A4-FEB1-9E35A819FBAB}"/>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AB4E1AB-DC68-CD53-E637-4240EF8F9FE0}"/>
              </a:ext>
            </a:extLst>
          </p:cNvPr>
          <p:cNvSpPr>
            <a:spLocks noGrp="1"/>
          </p:cNvSpPr>
          <p:nvPr>
            <p:ph type="ctrTitle"/>
          </p:nvPr>
        </p:nvSpPr>
        <p:spPr>
          <a:xfrm>
            <a:off x="477981" y="1122363"/>
            <a:ext cx="4023360" cy="3204134"/>
          </a:xfrm>
        </p:spPr>
        <p:txBody>
          <a:bodyPr anchor="b">
            <a:normAutofit/>
          </a:bodyPr>
          <a:lstStyle/>
          <a:p>
            <a:pPr algn="l"/>
            <a:r>
              <a:rPr lang="en-US" sz="4800"/>
              <a:t>Do They Know Us By Our Love?</a:t>
            </a:r>
          </a:p>
        </p:txBody>
      </p:sp>
      <p:sp>
        <p:nvSpPr>
          <p:cNvPr id="5" name="Subtitle 4">
            <a:extLst>
              <a:ext uri="{FF2B5EF4-FFF2-40B4-BE49-F238E27FC236}">
                <a16:creationId xmlns:a16="http://schemas.microsoft.com/office/drawing/2014/main" id="{3E92645B-3174-3E54-A4CD-F76356749C18}"/>
              </a:ext>
            </a:extLst>
          </p:cNvPr>
          <p:cNvSpPr>
            <a:spLocks noGrp="1"/>
          </p:cNvSpPr>
          <p:nvPr>
            <p:ph type="subTitle" idx="1"/>
          </p:nvPr>
        </p:nvSpPr>
        <p:spPr>
          <a:xfrm>
            <a:off x="477980" y="4872922"/>
            <a:ext cx="4023359" cy="1208141"/>
          </a:xfrm>
        </p:spPr>
        <p:txBody>
          <a:bodyPr>
            <a:normAutofit/>
          </a:bodyPr>
          <a:lstStyle/>
          <a:p>
            <a:pPr algn="l"/>
            <a:r>
              <a:rPr lang="en-US" sz="2000" dirty="0"/>
              <a:t>Being Church Together For The Sake Of The World God Loves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854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16FF-C0EB-DFA0-CCD9-CDB86E480334}"/>
              </a:ext>
            </a:extLst>
          </p:cNvPr>
          <p:cNvSpPr>
            <a:spLocks noGrp="1"/>
          </p:cNvSpPr>
          <p:nvPr>
            <p:ph type="title"/>
          </p:nvPr>
        </p:nvSpPr>
        <p:spPr/>
        <p:txBody>
          <a:bodyPr/>
          <a:lstStyle/>
          <a:p>
            <a:endParaRPr lang="en-US" dirty="0"/>
          </a:p>
        </p:txBody>
      </p:sp>
      <p:pic>
        <p:nvPicPr>
          <p:cNvPr id="6" name="Content Placeholder 5" descr="A blue and orange cover with white triangles&#10;&#10;AI-generated content may be incorrect.">
            <a:extLst>
              <a:ext uri="{FF2B5EF4-FFF2-40B4-BE49-F238E27FC236}">
                <a16:creationId xmlns:a16="http://schemas.microsoft.com/office/drawing/2014/main" id="{13BC26F3-F57F-6257-560B-5055F4CA9E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6326" y="457199"/>
            <a:ext cx="7323820" cy="6139543"/>
          </a:xfrm>
        </p:spPr>
      </p:pic>
      <p:sp>
        <p:nvSpPr>
          <p:cNvPr id="4" name="Text Placeholder 3">
            <a:extLst>
              <a:ext uri="{FF2B5EF4-FFF2-40B4-BE49-F238E27FC236}">
                <a16:creationId xmlns:a16="http://schemas.microsoft.com/office/drawing/2014/main" id="{8A98937B-3160-B16F-4D2B-2BB081AFE07C}"/>
              </a:ext>
            </a:extLst>
          </p:cNvPr>
          <p:cNvSpPr>
            <a:spLocks noGrp="1"/>
          </p:cNvSpPr>
          <p:nvPr>
            <p:ph type="body" sz="half" idx="2"/>
          </p:nvPr>
        </p:nvSpPr>
        <p:spPr>
          <a:xfrm>
            <a:off x="839788" y="2057400"/>
            <a:ext cx="2948441" cy="3703320"/>
          </a:xfrm>
        </p:spPr>
        <p:txBody>
          <a:bodyPr>
            <a:normAutofit/>
          </a:bodyPr>
          <a:lstStyle/>
          <a:p>
            <a:pPr algn="ctr"/>
            <a:r>
              <a:rPr lang="en-US" sz="3600" dirty="0"/>
              <a:t>Available for download!</a:t>
            </a:r>
          </a:p>
        </p:txBody>
      </p:sp>
    </p:spTree>
    <p:extLst>
      <p:ext uri="{BB962C8B-B14F-4D97-AF65-F5344CB8AC3E}">
        <p14:creationId xmlns:p14="http://schemas.microsoft.com/office/powerpoint/2010/main" val="3928988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1F9995-71AB-EDA9-7A59-91774EB32427}"/>
              </a:ext>
            </a:extLst>
          </p:cNvPr>
          <p:cNvSpPr>
            <a:spLocks noGrp="1"/>
          </p:cNvSpPr>
          <p:nvPr>
            <p:ph type="title"/>
          </p:nvPr>
        </p:nvSpPr>
        <p:spPr/>
        <p:txBody>
          <a:bodyPr/>
          <a:lstStyle/>
          <a:p>
            <a:r>
              <a:rPr lang="en-US" dirty="0"/>
              <a:t>Advocacy Fellowships!</a:t>
            </a:r>
          </a:p>
        </p:txBody>
      </p:sp>
      <p:pic>
        <p:nvPicPr>
          <p:cNvPr id="11" name="Content Placeholder 10">
            <a:extLst>
              <a:ext uri="{FF2B5EF4-FFF2-40B4-BE49-F238E27FC236}">
                <a16:creationId xmlns:a16="http://schemas.microsoft.com/office/drawing/2014/main" id="{0647D444-1184-D6E5-DAB5-D5B9AEC2CDF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796562" y="1825625"/>
            <a:ext cx="3445528" cy="4592108"/>
          </a:xfrm>
        </p:spPr>
      </p:pic>
      <p:pic>
        <p:nvPicPr>
          <p:cNvPr id="9" name="Content Placeholder 8" descr="A person standing in a room with a large round ceiling&#10;&#10;AI-generated content may be incorrect.">
            <a:extLst>
              <a:ext uri="{FF2B5EF4-FFF2-40B4-BE49-F238E27FC236}">
                <a16:creationId xmlns:a16="http://schemas.microsoft.com/office/drawing/2014/main" id="{F2848985-7845-3453-EB68-98604B31255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11504" y="1825625"/>
            <a:ext cx="5993810" cy="4507442"/>
          </a:xfrm>
        </p:spPr>
      </p:pic>
    </p:spTree>
    <p:extLst>
      <p:ext uri="{BB962C8B-B14F-4D97-AF65-F5344CB8AC3E}">
        <p14:creationId xmlns:p14="http://schemas.microsoft.com/office/powerpoint/2010/main" val="508860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4DFF0B-883B-A514-7279-849AE496C2ED}"/>
              </a:ext>
            </a:extLst>
          </p:cNvPr>
          <p:cNvSpPr>
            <a:spLocks noGrp="1"/>
          </p:cNvSpPr>
          <p:nvPr>
            <p:ph type="title"/>
          </p:nvPr>
        </p:nvSpPr>
        <p:spPr>
          <a:xfrm>
            <a:off x="839788" y="457200"/>
            <a:ext cx="11141003" cy="588402"/>
          </a:xfrm>
        </p:spPr>
        <p:txBody>
          <a:bodyPr>
            <a:normAutofit/>
          </a:bodyPr>
          <a:lstStyle/>
          <a:p>
            <a:r>
              <a:rPr lang="en-US" dirty="0"/>
              <a:t>Isaiah 58:12 Racial Justice Fellowship</a:t>
            </a:r>
          </a:p>
        </p:txBody>
      </p:sp>
      <p:pic>
        <p:nvPicPr>
          <p:cNvPr id="9" name="Content Placeholder 8" descr="A close-up of hands stacked on top of each other&#10;&#10;AI-generated content may be incorrect.">
            <a:extLst>
              <a:ext uri="{FF2B5EF4-FFF2-40B4-BE49-F238E27FC236}">
                <a16:creationId xmlns:a16="http://schemas.microsoft.com/office/drawing/2014/main" id="{6136D0FD-C827-CE40-6CC4-1335BCB6A2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5005" y="1045602"/>
            <a:ext cx="7255786" cy="5203894"/>
          </a:xfrm>
        </p:spPr>
      </p:pic>
      <p:sp>
        <p:nvSpPr>
          <p:cNvPr id="7" name="Text Placeholder 6">
            <a:extLst>
              <a:ext uri="{FF2B5EF4-FFF2-40B4-BE49-F238E27FC236}">
                <a16:creationId xmlns:a16="http://schemas.microsoft.com/office/drawing/2014/main" id="{691B5C4A-52C1-8F2B-39DE-76E733DF6955}"/>
              </a:ext>
            </a:extLst>
          </p:cNvPr>
          <p:cNvSpPr>
            <a:spLocks noGrp="1"/>
          </p:cNvSpPr>
          <p:nvPr>
            <p:ph type="body" sz="half" idx="2"/>
          </p:nvPr>
        </p:nvSpPr>
        <p:spPr>
          <a:xfrm>
            <a:off x="622700" y="1137701"/>
            <a:ext cx="3932237" cy="5203894"/>
          </a:xfrm>
        </p:spPr>
        <p:txBody>
          <a:bodyPr>
            <a:normAutofit fontScale="85000" lnSpcReduction="10000"/>
          </a:bodyPr>
          <a:lstStyle/>
          <a:p>
            <a:endParaRPr lang="en-US" dirty="0"/>
          </a:p>
          <a:p>
            <a:r>
              <a:rPr lang="en-US" sz="1800" b="1" i="1" dirty="0"/>
              <a:t>Empowering Lutheran Youth in Pennsylvania for Racial Reconciliation</a:t>
            </a:r>
            <a:endParaRPr lang="en-US" sz="1800" dirty="0"/>
          </a:p>
          <a:p>
            <a:r>
              <a:rPr lang="en-US" sz="1800" i="1" dirty="0"/>
              <a:t>Youth and young adults can apply for a </a:t>
            </a:r>
            <a:r>
              <a:rPr lang="en-US" sz="1800" b="1" i="1" dirty="0"/>
              <a:t>grant of up to</a:t>
            </a:r>
            <a:r>
              <a:rPr lang="en-US" sz="1800" i="1" dirty="0"/>
              <a:t> </a:t>
            </a:r>
            <a:r>
              <a:rPr lang="en-US" sz="1800" b="1" i="1" dirty="0"/>
              <a:t>$500</a:t>
            </a:r>
            <a:r>
              <a:rPr lang="en-US" sz="1800" i="1" dirty="0"/>
              <a:t> for projects in their congregation or community to </a:t>
            </a:r>
            <a:r>
              <a:rPr lang="en-US" sz="1800" b="1" i="1" dirty="0"/>
              <a:t>further racial justice and reconciliation and a $1,000 scholarship upon successful completion of the project.</a:t>
            </a:r>
            <a:endParaRPr lang="en-US" sz="1800" dirty="0"/>
          </a:p>
          <a:p>
            <a:r>
              <a:rPr lang="en-US" sz="1800" dirty="0"/>
              <a:t>Building on the prophet Isaiah's vision of those who "will be called repairer of the breach, restorer of the streets to live in," this fellowship empowers recipients to address racial injustice and enact reconciliation at the grassroots level. </a:t>
            </a:r>
          </a:p>
          <a:p>
            <a:r>
              <a:rPr lang="en-US" sz="1800" dirty="0"/>
              <a:t>Each recipient is paired with a clergyperson of color to serve as mentor to bring the project to fruition.</a:t>
            </a:r>
          </a:p>
          <a:p>
            <a:r>
              <a:rPr lang="en-US" sz="1800" dirty="0"/>
              <a:t>Monthly check-ins with mentors and LAMPa staff, and participation in antiracism training are required parts of the fellowship.</a:t>
            </a:r>
          </a:p>
          <a:p>
            <a:r>
              <a:rPr lang="en-US" sz="1800" dirty="0"/>
              <a:t>Fellows who successfully complete their projects will then receive </a:t>
            </a:r>
            <a:r>
              <a:rPr lang="en-US" sz="1800" b="1" dirty="0"/>
              <a:t>$1,000 for college tuition or continuing education.</a:t>
            </a:r>
            <a:endParaRPr lang="en-US" sz="1800" dirty="0"/>
          </a:p>
          <a:p>
            <a:r>
              <a:rPr lang="en-US" dirty="0"/>
              <a:t>Applications accepted on rolling basis.</a:t>
            </a:r>
          </a:p>
          <a:p>
            <a:endParaRPr lang="en-US" dirty="0"/>
          </a:p>
        </p:txBody>
      </p:sp>
    </p:spTree>
    <p:extLst>
      <p:ext uri="{BB962C8B-B14F-4D97-AF65-F5344CB8AC3E}">
        <p14:creationId xmlns:p14="http://schemas.microsoft.com/office/powerpoint/2010/main" val="2348280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08BE2C-3979-4289-BE05-38ED0EA142FA}"/>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spc="-100" dirty="0">
                <a:solidFill>
                  <a:schemeClr val="tx1"/>
                </a:solidFill>
                <a:latin typeface="+mj-lt"/>
                <a:ea typeface="+mj-ea"/>
                <a:cs typeface="+mj-cs"/>
              </a:rPr>
              <a:t>Can you see your</a:t>
            </a:r>
            <a:r>
              <a:rPr lang="en-US" sz="5400" spc="-100" dirty="0"/>
              <a:t> people</a:t>
            </a:r>
            <a:br>
              <a:rPr lang="en-US" sz="5400" kern="1200" spc="-100" dirty="0">
                <a:solidFill>
                  <a:schemeClr val="tx1"/>
                </a:solidFill>
                <a:latin typeface="+mj-lt"/>
                <a:ea typeface="+mj-ea"/>
                <a:cs typeface="+mj-cs"/>
              </a:rPr>
            </a:br>
            <a:r>
              <a:rPr lang="en-US" sz="5400" kern="1200" spc="-100" dirty="0">
                <a:solidFill>
                  <a:schemeClr val="tx1"/>
                </a:solidFill>
                <a:latin typeface="+mj-lt"/>
                <a:ea typeface="+mj-ea"/>
                <a:cs typeface="+mj-cs"/>
              </a:rPr>
              <a:t>here?</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97B0DA64-3AA8-4780-8ED6-87B12FF560A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48" r="2748"/>
          <a:stretch/>
        </p:blipFill>
        <p:spPr>
          <a:xfrm>
            <a:off x="6068673" y="269737"/>
            <a:ext cx="4478033" cy="6317890"/>
          </a:xfrm>
          <a:prstGeom prst="rect">
            <a:avLst/>
          </a:prstGeom>
        </p:spPr>
      </p:pic>
      <p:sp>
        <p:nvSpPr>
          <p:cNvPr id="4" name="Text Placeholder 3">
            <a:extLst>
              <a:ext uri="{FF2B5EF4-FFF2-40B4-BE49-F238E27FC236}">
                <a16:creationId xmlns:a16="http://schemas.microsoft.com/office/drawing/2014/main" id="{01070A8D-51FA-454E-83F3-0B2C57952172}"/>
              </a:ext>
            </a:extLst>
          </p:cNvPr>
          <p:cNvSpPr>
            <a:spLocks noGrp="1"/>
          </p:cNvSpPr>
          <p:nvPr>
            <p:ph type="body" sz="half" idx="2"/>
          </p:nvPr>
        </p:nvSpPr>
        <p:spPr>
          <a:xfrm>
            <a:off x="289248" y="2510395"/>
            <a:ext cx="6451109" cy="449686"/>
          </a:xfrm>
        </p:spPr>
        <p:txBody>
          <a:bodyPr vert="horz" lIns="91440" tIns="45720" rIns="91440" bIns="45720" rtlCol="0" anchor="t">
            <a:normAutofit/>
          </a:bodyPr>
          <a:lstStyle/>
          <a:p>
            <a:pPr indent="-182880">
              <a:lnSpc>
                <a:spcPct val="90000"/>
              </a:lnSpc>
              <a:buFont typeface="Wingdings 2" pitchFamily="18" charset="2"/>
              <a:buChar char=""/>
            </a:pPr>
            <a:endParaRPr lang="en-US" dirty="0"/>
          </a:p>
        </p:txBody>
      </p:sp>
    </p:spTree>
    <p:extLst>
      <p:ext uri="{BB962C8B-B14F-4D97-AF65-F5344CB8AC3E}">
        <p14:creationId xmlns:p14="http://schemas.microsoft.com/office/powerpoint/2010/main" val="4119386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large group of blankets on the ground&#10;&#10;AI-generated content may be incorrect.">
            <a:extLst>
              <a:ext uri="{FF2B5EF4-FFF2-40B4-BE49-F238E27FC236}">
                <a16:creationId xmlns:a16="http://schemas.microsoft.com/office/drawing/2014/main" id="{93DAF3E0-230F-3F50-0B97-37B2D5D812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70" r="6440" b="-1"/>
          <a:stretch>
            <a:fill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30BC7EA-BEF8-A482-7A1A-788B520894E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Do you know people who can speak with thread?</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32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Two people walking down the street&#10;&#10;Description automatically generated">
            <a:extLst>
              <a:ext uri="{FF2B5EF4-FFF2-40B4-BE49-F238E27FC236}">
                <a16:creationId xmlns:a16="http://schemas.microsoft.com/office/drawing/2014/main" id="{114691F0-D088-4D08-9E32-07DABE5E2462}"/>
              </a:ext>
            </a:extLst>
          </p:cNvPr>
          <p:cNvPicPr>
            <a:picLocks noGrp="1" noChangeAspect="1"/>
          </p:cNvPicPr>
          <p:nvPr>
            <p:ph idx="1"/>
          </p:nvPr>
        </p:nvPicPr>
        <p:blipFill rotWithShape="1">
          <a:blip r:embed="rId2"/>
          <a:srcRect t="19276" b="5724"/>
          <a:stretch/>
        </p:blipFill>
        <p:spPr>
          <a:xfrm>
            <a:off x="20" y="10"/>
            <a:ext cx="12191980" cy="6857990"/>
          </a:xfrm>
          <a:prstGeom prst="rect">
            <a:avLst/>
          </a:prstGeom>
        </p:spPr>
      </p:pic>
      <p:sp>
        <p:nvSpPr>
          <p:cNvPr id="12"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BC01C-223D-4170-B599-9FA3FB6836D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Can you do this?</a:t>
            </a:r>
          </a:p>
        </p:txBody>
      </p:sp>
      <p:cxnSp>
        <p:nvCxnSpPr>
          <p:cNvPr id="14"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68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plate, table, white, food&#10;&#10;Description automatically generated">
            <a:extLst>
              <a:ext uri="{FF2B5EF4-FFF2-40B4-BE49-F238E27FC236}">
                <a16:creationId xmlns:a16="http://schemas.microsoft.com/office/drawing/2014/main" id="{1B828685-4C3A-40CC-84DD-64B69FBE1102}"/>
              </a:ext>
            </a:extLst>
          </p:cNvPr>
          <p:cNvPicPr>
            <a:picLocks noGrp="1" noChangeAspect="1"/>
          </p:cNvPicPr>
          <p:nvPr>
            <p:ph idx="1"/>
          </p:nvPr>
        </p:nvPicPr>
        <p:blipFill rotWithShape="1">
          <a:blip r:embed="rId2"/>
          <a:srcRect t="7062" b="8668"/>
          <a:stretch/>
        </p:blipFill>
        <p:spPr>
          <a:xfrm>
            <a:off x="20" y="10"/>
            <a:ext cx="12191980" cy="6857990"/>
          </a:xfrm>
          <a:prstGeom prst="rect">
            <a:avLst/>
          </a:prstGeom>
        </p:spPr>
      </p:pic>
      <p:sp>
        <p:nvSpPr>
          <p:cNvPr id="2" name="Title 1">
            <a:extLst>
              <a:ext uri="{FF2B5EF4-FFF2-40B4-BE49-F238E27FC236}">
                <a16:creationId xmlns:a16="http://schemas.microsoft.com/office/drawing/2014/main" id="{4E72649F-52C9-49F1-8F16-A1665BEB5B31}"/>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a:solidFill>
                  <a:srgbClr val="262626"/>
                </a:solidFill>
              </a:rPr>
              <a:t>How about this?</a:t>
            </a:r>
          </a:p>
        </p:txBody>
      </p:sp>
    </p:spTree>
    <p:extLst>
      <p:ext uri="{BB962C8B-B14F-4D97-AF65-F5344CB8AC3E}">
        <p14:creationId xmlns:p14="http://schemas.microsoft.com/office/powerpoint/2010/main" val="3499767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holding lit candles&#10;&#10;AI-generated content may be incorrect.">
            <a:extLst>
              <a:ext uri="{FF2B5EF4-FFF2-40B4-BE49-F238E27FC236}">
                <a16:creationId xmlns:a16="http://schemas.microsoft.com/office/drawing/2014/main" id="{A033D200-24CD-414E-1222-3FBE05A158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258"/>
          <a:stretch>
            <a:fill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1BEC395-02AD-BBC5-50A7-29EC98471D6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Can you imagine flock here?</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634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group of people standing in front of a sign&#10;&#10;Description automatically generated">
            <a:extLst>
              <a:ext uri="{FF2B5EF4-FFF2-40B4-BE49-F238E27FC236}">
                <a16:creationId xmlns:a16="http://schemas.microsoft.com/office/drawing/2014/main" id="{528F55C1-DF64-48CF-95D0-EE4814341FA2}"/>
              </a:ext>
            </a:extLst>
          </p:cNvPr>
          <p:cNvPicPr>
            <a:picLocks noGrp="1" noChangeAspect="1"/>
          </p:cNvPicPr>
          <p:nvPr>
            <p:ph type="pic" idx="1"/>
          </p:nvPr>
        </p:nvPicPr>
        <p:blipFill rotWithShape="1">
          <a:blip r:embed="rId2"/>
          <a:srcRect b="2500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E27EB7-15F1-4739-8938-F0874CD091B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Can you picture yourself here?</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260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43B0ED6-C028-4014-B315-81F71A08607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5094"/>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53314-633A-4391-AEB2-5443F4AAF58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Or here?</a:t>
            </a:r>
          </a:p>
        </p:txBody>
      </p:sp>
      <p:cxnSp>
        <p:nvCxnSpPr>
          <p:cNvPr id="30" name="Straight Connector 2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900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CB5482-0A70-4A69-B70F-DF41EA68CA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5841" y="589751"/>
            <a:ext cx="10591153" cy="4029805"/>
          </a:xfrm>
          <a:prstGeom prst="rect">
            <a:avLst/>
          </a:prstGeom>
        </p:spPr>
      </p:pic>
      <p:sp>
        <p:nvSpPr>
          <p:cNvPr id="3" name="TextBox 2">
            <a:extLst>
              <a:ext uri="{FF2B5EF4-FFF2-40B4-BE49-F238E27FC236}">
                <a16:creationId xmlns:a16="http://schemas.microsoft.com/office/drawing/2014/main" id="{D0C8060B-144E-4630-93B7-FB9C16F716D7}"/>
              </a:ext>
            </a:extLst>
          </p:cNvPr>
          <p:cNvSpPr txBox="1"/>
          <p:nvPr/>
        </p:nvSpPr>
        <p:spPr>
          <a:xfrm>
            <a:off x="701121" y="5091545"/>
            <a:ext cx="10900593" cy="1569660"/>
          </a:xfrm>
          <a:prstGeom prst="rect">
            <a:avLst/>
          </a:prstGeom>
          <a:noFill/>
        </p:spPr>
        <p:txBody>
          <a:bodyPr wrap="square" rtlCol="0">
            <a:spAutoFit/>
          </a:bodyPr>
          <a:lstStyle/>
          <a:p>
            <a:pPr algn="ctr"/>
            <a:r>
              <a:rPr lang="en-US" sz="2400" spc="-100" dirty="0"/>
              <a:t>In response to God’s love for us in Jesus Christ, </a:t>
            </a:r>
          </a:p>
          <a:p>
            <a:pPr algn="ctr"/>
            <a:r>
              <a:rPr lang="en-US" sz="2400" spc="-100" dirty="0"/>
              <a:t>we advocate for wise and just policies in Pennsylvania that promote the common good.   </a:t>
            </a:r>
          </a:p>
          <a:p>
            <a:pPr algn="ctr"/>
            <a:r>
              <a:rPr lang="en-US" sz="2400" spc="-100" dirty="0">
                <a:hlinkClick r:id="rId3"/>
              </a:rPr>
              <a:t>We equip disciples to live into their baptismal call to</a:t>
            </a:r>
          </a:p>
          <a:p>
            <a:pPr algn="ctr"/>
            <a:r>
              <a:rPr lang="en-US" sz="2400" spc="-100" dirty="0">
                <a:hlinkClick r:id="rId3"/>
              </a:rPr>
              <a:t> </a:t>
            </a:r>
            <a:r>
              <a:rPr lang="en-US" sz="2400" b="1" spc="-100" dirty="0">
                <a:solidFill>
                  <a:schemeClr val="accent1"/>
                </a:solidFill>
                <a:hlinkClick r:id="rId3"/>
              </a:rPr>
              <a:t>“strive for justice and peace in all the earth.”</a:t>
            </a:r>
            <a:endParaRPr lang="en-US" sz="2400" dirty="0"/>
          </a:p>
        </p:txBody>
      </p:sp>
    </p:spTree>
    <p:extLst>
      <p:ext uri="{BB962C8B-B14F-4D97-AF65-F5344CB8AC3E}">
        <p14:creationId xmlns:p14="http://schemas.microsoft.com/office/powerpoint/2010/main" val="2585373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person, grass, child&#10;&#10;Description automatically generated">
            <a:extLst>
              <a:ext uri="{FF2B5EF4-FFF2-40B4-BE49-F238E27FC236}">
                <a16:creationId xmlns:a16="http://schemas.microsoft.com/office/drawing/2014/main" id="{D573FD4E-13DD-4D5D-A901-8583BE67F8B0}"/>
              </a:ext>
            </a:extLst>
          </p:cNvPr>
          <p:cNvPicPr>
            <a:picLocks noGrp="1" noChangeAspect="1"/>
          </p:cNvPicPr>
          <p:nvPr>
            <p:ph idx="1"/>
          </p:nvPr>
        </p:nvPicPr>
        <p:blipFill rotWithShape="1">
          <a:blip r:embed="rId2"/>
          <a:srcRect t="6586" b="1841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AF8961-E7B9-4798-A7A7-0AD858CA724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What about here?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716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E676793F-F6A1-4E4F-AFBB-961E67A42A0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98" r="1736"/>
          <a:stretch/>
        </p:blipFill>
        <p:spPr>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5" name="Freeform: Shape 34">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Freeform: Shape 36">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9CB88A4-36FD-492D-8D77-953CE073A8C2}"/>
              </a:ext>
            </a:extLst>
          </p:cNvPr>
          <p:cNvSpPr>
            <a:spLocks noGrp="1"/>
          </p:cNvSpPr>
          <p:nvPr>
            <p:ph type="title"/>
          </p:nvPr>
        </p:nvSpPr>
        <p:spPr>
          <a:xfrm>
            <a:off x="621792" y="1161288"/>
            <a:ext cx="2903843" cy="4526280"/>
          </a:xfrm>
        </p:spPr>
        <p:txBody>
          <a:bodyPr vert="horz" lIns="91440" tIns="45720" rIns="91440" bIns="45720" rtlCol="0" anchor="ctr">
            <a:normAutofit/>
          </a:bodyPr>
          <a:lstStyle/>
          <a:p>
            <a:r>
              <a:rPr lang="en-US" sz="3200" dirty="0"/>
              <a:t>Can you help share the experience of our ministries?</a:t>
            </a:r>
          </a:p>
        </p:txBody>
      </p:sp>
      <p:sp>
        <p:nvSpPr>
          <p:cNvPr id="39" name="Rectangle 38">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B2C30A87-1BFD-4C20-8C20-9E5218CF0B40}"/>
              </a:ext>
            </a:extLst>
          </p:cNvPr>
          <p:cNvSpPr>
            <a:spLocks noGrp="1"/>
          </p:cNvSpPr>
          <p:nvPr>
            <p:ph sz="half" idx="1"/>
          </p:nvPr>
        </p:nvSpPr>
        <p:spPr>
          <a:xfrm>
            <a:off x="8420101" y="932688"/>
            <a:ext cx="3150108" cy="4992624"/>
          </a:xfrm>
        </p:spPr>
        <p:txBody>
          <a:bodyPr vert="horz" lIns="91440" tIns="45720" rIns="91440" bIns="45720" rtlCol="0" anchor="ctr">
            <a:normAutofit/>
          </a:bodyPr>
          <a:lstStyle/>
          <a:p>
            <a:endParaRPr lang="en-US" sz="1800"/>
          </a:p>
          <a:p>
            <a:endParaRPr lang="en-US" sz="1800"/>
          </a:p>
          <a:p>
            <a:endParaRPr lang="en-US" sz="1800"/>
          </a:p>
          <a:p>
            <a:endParaRPr lang="en-US" sz="1800"/>
          </a:p>
          <a:p>
            <a:endParaRPr lang="en-US" sz="1800"/>
          </a:p>
        </p:txBody>
      </p:sp>
    </p:spTree>
    <p:extLst>
      <p:ext uri="{BB962C8B-B14F-4D97-AF65-F5344CB8AC3E}">
        <p14:creationId xmlns:p14="http://schemas.microsoft.com/office/powerpoint/2010/main" val="663059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holding a sign&#10;&#10;Description automatically generated">
            <a:extLst>
              <a:ext uri="{FF2B5EF4-FFF2-40B4-BE49-F238E27FC236}">
                <a16:creationId xmlns:a16="http://schemas.microsoft.com/office/drawing/2014/main" id="{D6999733-2F6D-44EE-A046-B24438586FC8}"/>
              </a:ext>
            </a:extLst>
          </p:cNvPr>
          <p:cNvPicPr>
            <a:picLocks noChangeAspect="1"/>
          </p:cNvPicPr>
          <p:nvPr/>
        </p:nvPicPr>
        <p:blipFill rotWithShape="1">
          <a:blip r:embed="rId2">
            <a:extLst>
              <a:ext uri="{28A0092B-C50C-407E-A947-70E740481C1C}">
                <a14:useLocalDpi xmlns:a14="http://schemas.microsoft.com/office/drawing/2010/main" val="0"/>
              </a:ext>
            </a:extLst>
          </a:blip>
          <a:srcRect r="-1" b="1140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5" name="Freeform: Shape 2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88255E-7508-420D-84C0-F4151839B8A0}"/>
              </a:ext>
            </a:extLst>
          </p:cNvPr>
          <p:cNvSpPr>
            <a:spLocks noGrp="1"/>
          </p:cNvSpPr>
          <p:nvPr>
            <p:ph type="title"/>
          </p:nvPr>
        </p:nvSpPr>
        <p:spPr>
          <a:xfrm>
            <a:off x="371094" y="1161288"/>
            <a:ext cx="3438144" cy="1125728"/>
          </a:xfrm>
        </p:spPr>
        <p:txBody>
          <a:bodyPr vert="horz" lIns="91440" tIns="45720" rIns="91440" bIns="45720" rtlCol="0" anchor="b">
            <a:normAutofit/>
          </a:bodyPr>
          <a:lstStyle/>
          <a:p>
            <a:endParaRPr lang="en-US" sz="2800" dirty="0"/>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Content Placeholder 19">
            <a:extLst>
              <a:ext uri="{FF2B5EF4-FFF2-40B4-BE49-F238E27FC236}">
                <a16:creationId xmlns:a16="http://schemas.microsoft.com/office/drawing/2014/main" id="{2E23C62F-61A0-4300-ADBB-C7A8310DA781}"/>
              </a:ext>
            </a:extLst>
          </p:cNvPr>
          <p:cNvSpPr>
            <a:spLocks noGrp="1"/>
          </p:cNvSpPr>
          <p:nvPr>
            <p:ph idx="1"/>
          </p:nvPr>
        </p:nvSpPr>
        <p:spPr>
          <a:xfrm>
            <a:off x="371094" y="2718054"/>
            <a:ext cx="3438906" cy="3207258"/>
          </a:xfrm>
        </p:spPr>
        <p:txBody>
          <a:bodyPr anchor="t">
            <a:normAutofit/>
          </a:bodyPr>
          <a:lstStyle/>
          <a:p>
            <a:pPr marL="0" indent="0">
              <a:buNone/>
            </a:pPr>
            <a:r>
              <a:rPr lang="en-US" sz="4800" dirty="0"/>
              <a:t>Can you stand with and for your neighbor?</a:t>
            </a:r>
          </a:p>
        </p:txBody>
      </p:sp>
    </p:spTree>
    <p:extLst>
      <p:ext uri="{BB962C8B-B14F-4D97-AF65-F5344CB8AC3E}">
        <p14:creationId xmlns:p14="http://schemas.microsoft.com/office/powerpoint/2010/main" val="4006255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BAC0DC-60CA-4AB9-9C9F-558672F3A81D}"/>
              </a:ext>
            </a:extLst>
          </p:cNvPr>
          <p:cNvSpPr>
            <a:spLocks noGrp="1"/>
          </p:cNvSpPr>
          <p:nvPr>
            <p:ph type="title"/>
          </p:nvPr>
        </p:nvSpPr>
        <p:spPr>
          <a:xfrm>
            <a:off x="640080" y="325369"/>
            <a:ext cx="3982720" cy="2170185"/>
          </a:xfrm>
        </p:spPr>
        <p:txBody>
          <a:bodyPr anchor="b">
            <a:normAutofit/>
          </a:bodyPr>
          <a:lstStyle/>
          <a:p>
            <a:r>
              <a:rPr lang="en-US" sz="4200" dirty="0"/>
              <a:t>Can you help someone share their story?</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C6099D6-5BA4-4044-A702-813677D22B7D}"/>
              </a:ext>
            </a:extLst>
          </p:cNvPr>
          <p:cNvSpPr>
            <a:spLocks noGrp="1"/>
          </p:cNvSpPr>
          <p:nvPr>
            <p:ph idx="1"/>
          </p:nvPr>
        </p:nvSpPr>
        <p:spPr>
          <a:xfrm>
            <a:off x="640080" y="2872899"/>
            <a:ext cx="4243589" cy="3320668"/>
          </a:xfrm>
        </p:spPr>
        <p:txBody>
          <a:bodyPr>
            <a:normAutofit/>
          </a:bodyPr>
          <a:lstStyle/>
          <a:p>
            <a:pPr marL="0" indent="0">
              <a:buNone/>
            </a:pPr>
            <a:endParaRPr lang="en-US" sz="2200" dirty="0"/>
          </a:p>
        </p:txBody>
      </p:sp>
      <p:pic>
        <p:nvPicPr>
          <p:cNvPr id="5" name="Content Placeholder 4" descr="A group of people posing for a photo in front of a building&#10;&#10;Description automatically generated">
            <a:extLst>
              <a:ext uri="{FF2B5EF4-FFF2-40B4-BE49-F238E27FC236}">
                <a16:creationId xmlns:a16="http://schemas.microsoft.com/office/drawing/2014/main" id="{B8B5C976-AA3C-470F-A8BC-006BE25B7A65}"/>
              </a:ext>
            </a:extLst>
          </p:cNvPr>
          <p:cNvPicPr>
            <a:picLocks noChangeAspect="1"/>
          </p:cNvPicPr>
          <p:nvPr/>
        </p:nvPicPr>
        <p:blipFill rotWithShape="1">
          <a:blip r:embed="rId2">
            <a:extLst>
              <a:ext uri="{28A0092B-C50C-407E-A947-70E740481C1C}">
                <a14:useLocalDpi xmlns:a14="http://schemas.microsoft.com/office/drawing/2010/main" val="0"/>
              </a:ext>
            </a:extLst>
          </a:blip>
          <a:srcRect r="1499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86037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sitting at a table&#10;&#10;Description automatically generated">
            <a:extLst>
              <a:ext uri="{FF2B5EF4-FFF2-40B4-BE49-F238E27FC236}">
                <a16:creationId xmlns:a16="http://schemas.microsoft.com/office/drawing/2014/main" id="{1A57850F-0B57-488D-84AD-41FB9E027E18}"/>
              </a:ext>
            </a:extLst>
          </p:cNvPr>
          <p:cNvPicPr>
            <a:picLocks noGrp="1" noChangeAspect="1"/>
          </p:cNvPicPr>
          <p:nvPr>
            <p:ph idx="1"/>
          </p:nvPr>
        </p:nvPicPr>
        <p:blipFill rotWithShape="1">
          <a:blip r:embed="rId2"/>
          <a:srcRect r="2" b="9246"/>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6" name="Freeform: Shape 25">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6F5FC7-8232-446B-A603-77ABE75A7DA3}"/>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5300" spc="-100" dirty="0"/>
              <a:t>God’s work.</a:t>
            </a:r>
            <a:br>
              <a:rPr lang="en-US" sz="5300" spc="-100" dirty="0"/>
            </a:br>
            <a:r>
              <a:rPr lang="en-US" sz="5300" spc="-100" dirty="0"/>
              <a:t>Our hands. </a:t>
            </a:r>
            <a:br>
              <a:rPr lang="en-US" sz="5300" spc="-100" dirty="0"/>
            </a:br>
            <a:r>
              <a:rPr lang="en-US" sz="5300" spc="-100" dirty="0"/>
              <a:t>Our voices.</a:t>
            </a:r>
            <a:br>
              <a:rPr lang="en-US" sz="4800" spc="-100" dirty="0"/>
            </a:br>
            <a:br>
              <a:rPr lang="en-US" sz="4800" spc="-100" dirty="0"/>
            </a:br>
            <a:r>
              <a:rPr lang="en-US" sz="3600" spc="-100" dirty="0"/>
              <a:t>Can you picture this?</a:t>
            </a:r>
          </a:p>
        </p:txBody>
      </p:sp>
      <p:sp>
        <p:nvSpPr>
          <p:cNvPr id="30" name="Rectangle 2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781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9CB88A4-36FD-492D-8D77-953CE073A8C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Lutheran Day</a:t>
            </a:r>
            <a:br>
              <a:rPr lang="en-US" sz="5400"/>
            </a:br>
            <a:r>
              <a:rPr lang="en-US" sz="5400"/>
              <a:t>in the Capitol</a:t>
            </a:r>
          </a:p>
        </p:txBody>
      </p:sp>
      <p:sp>
        <p:nvSpPr>
          <p:cNvPr id="4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2C30A87-1BFD-4C20-8C20-9E5218CF0B40}"/>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endParaRPr lang="en-US" sz="2200" dirty="0"/>
          </a:p>
          <a:p>
            <a:r>
              <a:rPr lang="en-US" sz="2200" dirty="0"/>
              <a:t>Join us April 20, 2026!!!</a:t>
            </a:r>
          </a:p>
          <a:p>
            <a:r>
              <a:rPr lang="en-US" sz="2200" dirty="0"/>
              <a:t>Begins with learning and worship at Trinity Lutheran Church, Camp Hill</a:t>
            </a:r>
          </a:p>
          <a:p>
            <a:pPr marL="0" indent="0">
              <a:buNone/>
            </a:pPr>
            <a:r>
              <a:rPr lang="en-US" sz="2200" u="sng" dirty="0"/>
              <a:t>Keynote: </a:t>
            </a:r>
          </a:p>
          <a:p>
            <a:pPr marL="0" indent="0">
              <a:buNone/>
            </a:pPr>
            <a:r>
              <a:rPr lang="en-US" sz="2200" dirty="0"/>
              <a:t>The Rev. Amy Reumann</a:t>
            </a:r>
          </a:p>
          <a:p>
            <a:pPr marL="0" indent="0">
              <a:buNone/>
            </a:pPr>
            <a:r>
              <a:rPr lang="en-US" sz="2200" u="sng" dirty="0"/>
              <a:t>Preacher: </a:t>
            </a:r>
          </a:p>
          <a:p>
            <a:pPr marL="0" indent="0">
              <a:buNone/>
            </a:pPr>
            <a:r>
              <a:rPr lang="en-US" sz="2200" dirty="0"/>
              <a:t>Bishop Regina </a:t>
            </a:r>
            <a:r>
              <a:rPr lang="en-US" sz="2200" dirty="0" err="1"/>
              <a:t>Hassanally</a:t>
            </a:r>
            <a:endParaRPr lang="en-US" sz="2200" dirty="0"/>
          </a:p>
          <a:p>
            <a:endParaRPr lang="en-US" sz="2200" dirty="0"/>
          </a:p>
          <a:p>
            <a:endParaRPr lang="en-US" sz="2200" dirty="0"/>
          </a:p>
        </p:txBody>
      </p:sp>
      <p:pic>
        <p:nvPicPr>
          <p:cNvPr id="9" name="Content Placeholder 8">
            <a:extLst>
              <a:ext uri="{FF2B5EF4-FFF2-40B4-BE49-F238E27FC236}">
                <a16:creationId xmlns:a16="http://schemas.microsoft.com/office/drawing/2014/main" id="{E676793F-F6A1-4E4F-AFBB-961E67A42A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2218" r="-1" b="112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18098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B5FFB-9795-7A1E-242B-12311B47A01D}"/>
              </a:ext>
            </a:extLst>
          </p:cNvPr>
          <p:cNvSpPr>
            <a:spLocks noGrp="1"/>
          </p:cNvSpPr>
          <p:nvPr>
            <p:ph type="title"/>
          </p:nvPr>
        </p:nvSpPr>
        <p:spPr>
          <a:xfrm>
            <a:off x="396240" y="995045"/>
            <a:ext cx="10855960" cy="803275"/>
          </a:xfrm>
        </p:spPr>
        <p:txBody>
          <a:bodyPr>
            <a:normAutofit/>
          </a:bodyPr>
          <a:lstStyle/>
          <a:p>
            <a:r>
              <a:rPr lang="en-US" sz="4000" b="1" dirty="0"/>
              <a:t>Register by Monday!</a:t>
            </a:r>
          </a:p>
        </p:txBody>
      </p:sp>
      <p:pic>
        <p:nvPicPr>
          <p:cNvPr id="8" name="Content Placeholder 7" descr="A qr code on a white background&#10;&#10;AI-generated content may be incorrect.">
            <a:extLst>
              <a:ext uri="{FF2B5EF4-FFF2-40B4-BE49-F238E27FC236}">
                <a16:creationId xmlns:a16="http://schemas.microsoft.com/office/drawing/2014/main" id="{93FB382D-5CC2-A77D-E38F-A489B1137CE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96687" y="1964056"/>
            <a:ext cx="3095625" cy="3095625"/>
          </a:xfrm>
        </p:spPr>
      </p:pic>
      <p:pic>
        <p:nvPicPr>
          <p:cNvPr id="6" name="Content Placeholder 5" descr="A collage of people with text&#10;&#10;AI-generated content may be incorrect.">
            <a:extLst>
              <a:ext uri="{FF2B5EF4-FFF2-40B4-BE49-F238E27FC236}">
                <a16:creationId xmlns:a16="http://schemas.microsoft.com/office/drawing/2014/main" id="{4F0C9326-EA03-12A4-83B6-6B982C65B24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52398" y="360680"/>
            <a:ext cx="7320357" cy="6136639"/>
          </a:xfrm>
        </p:spPr>
      </p:pic>
    </p:spTree>
    <p:extLst>
      <p:ext uri="{BB962C8B-B14F-4D97-AF65-F5344CB8AC3E}">
        <p14:creationId xmlns:p14="http://schemas.microsoft.com/office/powerpoint/2010/main" val="192791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5CC6EC-88B5-4DDF-8EF4-92E9FF1D778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First Steps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88CF67-4CD4-4432-8518-10C9D8A20162}"/>
              </a:ext>
            </a:extLst>
          </p:cNvPr>
          <p:cNvSpPr>
            <a:spLocks noGrp="1"/>
          </p:cNvSpPr>
          <p:nvPr>
            <p:ph sz="half" idx="1"/>
          </p:nvPr>
        </p:nvSpPr>
        <p:spPr>
          <a:xfrm>
            <a:off x="640080" y="2872899"/>
            <a:ext cx="4368602" cy="3775804"/>
          </a:xfrm>
        </p:spPr>
        <p:txBody>
          <a:bodyPr vert="horz" lIns="91440" tIns="45720" rIns="91440" bIns="45720" rtlCol="0">
            <a:normAutofit/>
          </a:bodyPr>
          <a:lstStyle/>
          <a:p>
            <a:r>
              <a:rPr lang="en-US" sz="1700" dirty="0"/>
              <a:t>PRAY for policymakers. </a:t>
            </a:r>
          </a:p>
          <a:p>
            <a:r>
              <a:rPr lang="en-US" sz="1700" dirty="0"/>
              <a:t>Develop relationship with policymakers. PLEASE don’t have the first time be about a favor for the congregation. </a:t>
            </a:r>
          </a:p>
          <a:p>
            <a:r>
              <a:rPr lang="en-US" sz="1700" dirty="0"/>
              <a:t>Invite policymakers to see your ministries of service. </a:t>
            </a:r>
          </a:p>
          <a:p>
            <a:r>
              <a:rPr lang="en-US" sz="1700" dirty="0"/>
              <a:t>Develop relationship with local media. Be known for your love!</a:t>
            </a:r>
          </a:p>
          <a:p>
            <a:r>
              <a:rPr lang="en-US" sz="1700" dirty="0"/>
              <a:t>Best advocacy stems from accompaniment. How are you accompanying your neighbor?</a:t>
            </a:r>
          </a:p>
          <a:p>
            <a:r>
              <a:rPr lang="en-US" sz="1700" dirty="0"/>
              <a:t>Undertake study using social statement on Civic Life and Faith.</a:t>
            </a:r>
          </a:p>
        </p:txBody>
      </p:sp>
      <p:pic>
        <p:nvPicPr>
          <p:cNvPr id="6" name="Content Placeholder 5" descr="A group of people sitting on steps&#10;&#10;Description automatically generated with medium confidence">
            <a:extLst>
              <a:ext uri="{FF2B5EF4-FFF2-40B4-BE49-F238E27FC236}">
                <a16:creationId xmlns:a16="http://schemas.microsoft.com/office/drawing/2014/main" id="{DA23B14D-51CB-47F6-BD02-0BD88B2BFEC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98036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DDC40-A2CE-44D6-AB1D-5A10CBF268D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Church Together for the Sake of the World God Loves</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68727BB-520E-489C-8B70-18B7713E1F8D}"/>
              </a:ext>
            </a:extLst>
          </p:cNvPr>
          <p:cNvSpPr>
            <a:spLocks noGrp="1"/>
          </p:cNvSpPr>
          <p:nvPr>
            <p:ph type="body" sz="half" idx="2"/>
          </p:nvPr>
        </p:nvSpPr>
        <p:spPr>
          <a:xfrm>
            <a:off x="640081" y="2872898"/>
            <a:ext cx="4104640" cy="3853021"/>
          </a:xfrm>
        </p:spPr>
        <p:txBody>
          <a:bodyPr vert="horz" lIns="91440" tIns="45720" rIns="91440" bIns="45720" rtlCol="0">
            <a:normAutofit fontScale="92500" lnSpcReduction="20000"/>
          </a:bodyPr>
          <a:lstStyle/>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Sign up for news and action alerts.</a:t>
            </a:r>
          </a:p>
          <a:p>
            <a:pPr indent="-228600">
              <a:buFont typeface="Arial" panose="020B0604020202020204" pitchFamily="34" charset="0"/>
              <a:buChar char="•"/>
            </a:pPr>
            <a:r>
              <a:rPr lang="en-US" dirty="0"/>
              <a:t>Follow LAMPa on social media.</a:t>
            </a:r>
          </a:p>
          <a:p>
            <a:pPr indent="-228600">
              <a:buFont typeface="Arial" panose="020B0604020202020204" pitchFamily="34" charset="0"/>
              <a:buChar char="•"/>
            </a:pPr>
            <a:r>
              <a:rPr lang="en-US" sz="1900" b="1" dirty="0"/>
              <a:t>Help keep ministries on our map!</a:t>
            </a:r>
          </a:p>
          <a:p>
            <a:pPr indent="-228600">
              <a:buFont typeface="Arial" panose="020B0604020202020204" pitchFamily="34" charset="0"/>
              <a:buChar char="•"/>
            </a:pPr>
            <a:r>
              <a:rPr lang="en-US" dirty="0"/>
              <a:t>Join a network or offer a talent. </a:t>
            </a:r>
          </a:p>
          <a:p>
            <a:pPr indent="-228600">
              <a:buFont typeface="Arial" panose="020B0604020202020204" pitchFamily="34" charset="0"/>
              <a:buChar char="•"/>
            </a:pPr>
            <a:r>
              <a:rPr lang="en-US" dirty="0"/>
              <a:t>Add advocacy to “God’s work. Our hands”. Sunday.</a:t>
            </a:r>
          </a:p>
          <a:p>
            <a:pPr indent="-228600">
              <a:buFont typeface="Arial" panose="020B0604020202020204" pitchFamily="34" charset="0"/>
              <a:buChar char="•"/>
            </a:pPr>
            <a:r>
              <a:rPr lang="en-US" dirty="0"/>
              <a:t>Bring a team to Lutheran Day in the Capitol </a:t>
            </a:r>
          </a:p>
          <a:p>
            <a:endParaRPr lang="en-US" sz="1200" dirty="0"/>
          </a:p>
          <a:p>
            <a:pPr algn="ctr"/>
            <a:r>
              <a:rPr lang="en-US" sz="2600" b="1" dirty="0">
                <a:latin typeface="Calibri Light" panose="020F0302020204030204" pitchFamily="34" charset="0"/>
                <a:ea typeface="Calibri Light" panose="020F0302020204030204" pitchFamily="34" charset="0"/>
                <a:cs typeface="Calibri Light" panose="020F0302020204030204" pitchFamily="34" charset="0"/>
              </a:rPr>
              <a:t>THANK YOU</a:t>
            </a:r>
          </a:p>
          <a:p>
            <a:pPr algn="ctr"/>
            <a:r>
              <a:rPr lang="en-US" sz="1800" b="1" dirty="0"/>
              <a:t>for your support of our common ministry!</a:t>
            </a:r>
          </a:p>
          <a:p>
            <a:pPr indent="-228600">
              <a:buFont typeface="Arial" panose="020B0604020202020204" pitchFamily="34" charset="0"/>
              <a:buChar char="•"/>
            </a:pPr>
            <a:endParaRPr lang="en-US" sz="1200" dirty="0"/>
          </a:p>
          <a:p>
            <a:pPr algn="ctr"/>
            <a:r>
              <a:rPr lang="en-US" sz="2000" dirty="0"/>
              <a:t>www.lutheranadvocacypa.org</a:t>
            </a:r>
          </a:p>
          <a:p>
            <a:pPr indent="-228600">
              <a:buFont typeface="Arial" panose="020B0604020202020204" pitchFamily="34" charset="0"/>
              <a:buChar char="•"/>
            </a:pPr>
            <a:endParaRPr lang="en-US" sz="1200" dirty="0"/>
          </a:p>
        </p:txBody>
      </p:sp>
      <p:pic>
        <p:nvPicPr>
          <p:cNvPr id="6" name="Content Placeholder 5">
            <a:extLst>
              <a:ext uri="{FF2B5EF4-FFF2-40B4-BE49-F238E27FC236}">
                <a16:creationId xmlns:a16="http://schemas.microsoft.com/office/drawing/2014/main" id="{3D4BF572-FBC4-4CD2-8301-4CB1E0929746}"/>
              </a:ext>
            </a:extLst>
          </p:cNvPr>
          <p:cNvPicPr>
            <a:picLocks noGrp="1" noChangeAspect="1"/>
          </p:cNvPicPr>
          <p:nvPr>
            <p:ph type="pic" idx="1"/>
          </p:nvPr>
        </p:nvPicPr>
        <p:blipFill rotWithShape="1">
          <a:blip r:embed="rId2"/>
          <a:srcRect l="7679" r="2536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46649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MPa_Poster2016_ARTWORKONLY (1).jpg">
            <a:extLst>
              <a:ext uri="{FF2B5EF4-FFF2-40B4-BE49-F238E27FC236}">
                <a16:creationId xmlns:a16="http://schemas.microsoft.com/office/drawing/2014/main" id="{F3FCC8A4-81BE-44F0-8E83-564EA9E44203}"/>
              </a:ext>
            </a:extLst>
          </p:cNvPr>
          <p:cNvPicPr>
            <a:picLocks noChangeAspect="1"/>
          </p:cNvPicPr>
          <p:nvPr/>
        </p:nvPicPr>
        <p:blipFill>
          <a:blip r:embed="rId2" cstate="print"/>
          <a:stretch>
            <a:fillRect/>
          </a:stretch>
        </p:blipFill>
        <p:spPr>
          <a:xfrm>
            <a:off x="1195793" y="0"/>
            <a:ext cx="9800415" cy="5560828"/>
          </a:xfrm>
          <a:prstGeom prst="rect">
            <a:avLst/>
          </a:prstGeom>
        </p:spPr>
      </p:pic>
      <p:sp>
        <p:nvSpPr>
          <p:cNvPr id="3" name="TextBox 2">
            <a:extLst>
              <a:ext uri="{FF2B5EF4-FFF2-40B4-BE49-F238E27FC236}">
                <a16:creationId xmlns:a16="http://schemas.microsoft.com/office/drawing/2014/main" id="{89C957C9-829A-4995-AC19-67BA50B5709D}"/>
              </a:ext>
            </a:extLst>
          </p:cNvPr>
          <p:cNvSpPr txBox="1"/>
          <p:nvPr/>
        </p:nvSpPr>
        <p:spPr>
          <a:xfrm>
            <a:off x="1520456" y="5826643"/>
            <a:ext cx="9037674" cy="646331"/>
          </a:xfrm>
          <a:prstGeom prst="rect">
            <a:avLst/>
          </a:prstGeom>
          <a:noFill/>
        </p:spPr>
        <p:txBody>
          <a:bodyPr wrap="square" rtlCol="0">
            <a:spAutoFit/>
          </a:bodyPr>
          <a:lstStyle/>
          <a:p>
            <a:pPr algn="ctr"/>
            <a:r>
              <a:rPr lang="en-US" b="1" dirty="0">
                <a:solidFill>
                  <a:schemeClr val="accent1">
                    <a:lumMod val="75000"/>
                  </a:schemeClr>
                </a:solidFill>
              </a:rPr>
              <a:t>LAMPa is a partnership of  PA’s synods, seminary, congregations and the Evangelical Lutheran Church in America. Oldest SPPO in the ELCA network – celebrating 47 years of public witness!</a:t>
            </a:r>
          </a:p>
        </p:txBody>
      </p:sp>
    </p:spTree>
    <p:extLst>
      <p:ext uri="{BB962C8B-B14F-4D97-AF65-F5344CB8AC3E}">
        <p14:creationId xmlns:p14="http://schemas.microsoft.com/office/powerpoint/2010/main" val="2615226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A7706-18B2-462A-AB3E-C8011CB426A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Witness in Society</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CAF423B-78CB-4F1F-A8EC-E2CDE22C961A}"/>
              </a:ext>
            </a:extLst>
          </p:cNvPr>
          <p:cNvSpPr>
            <a:spLocks noGrp="1"/>
          </p:cNvSpPr>
          <p:nvPr>
            <p:ph sz="half" idx="2"/>
          </p:nvPr>
        </p:nvSpPr>
        <p:spPr>
          <a:xfrm>
            <a:off x="572493" y="2071316"/>
            <a:ext cx="6713552" cy="4119172"/>
          </a:xfrm>
        </p:spPr>
        <p:txBody>
          <a:bodyPr vert="horz" lIns="91440" tIns="45720" rIns="91440" bIns="45720" rtlCol="0" anchor="t">
            <a:normAutofit fontScale="92500" lnSpcReduction="10000"/>
          </a:bodyPr>
          <a:lstStyle/>
          <a:p>
            <a:r>
              <a:rPr lang="en-US" sz="2200" dirty="0"/>
              <a:t>Part of Service and Justice Unit (includes Global Mission, World Hunger and Disaster Response)</a:t>
            </a:r>
          </a:p>
          <a:p>
            <a:r>
              <a:rPr lang="en-US" sz="2200" dirty="0">
                <a:hlinkClick r:id="rId3"/>
              </a:rPr>
              <a:t>Includes offices in Washington, D.C., and UN – Lutheran Office of World Community, as well as SPPOs.</a:t>
            </a:r>
            <a:endParaRPr lang="en-US" sz="2200" dirty="0"/>
          </a:p>
          <a:p>
            <a:r>
              <a:rPr lang="en-US" sz="2200" dirty="0"/>
              <a:t>Working for change in public policy based on the experience of Lutheran ministries, programs and projects around the world and in communities across the U.S.</a:t>
            </a:r>
          </a:p>
          <a:p>
            <a:r>
              <a:rPr lang="en-US" sz="2200" dirty="0"/>
              <a:t>Peacemaking</a:t>
            </a:r>
          </a:p>
          <a:p>
            <a:r>
              <a:rPr lang="en-US" sz="2200" dirty="0"/>
              <a:t>Hospitality to strangers</a:t>
            </a:r>
          </a:p>
          <a:p>
            <a:r>
              <a:rPr lang="en-US" sz="2200" dirty="0"/>
              <a:t>Care for creation</a:t>
            </a:r>
          </a:p>
          <a:p>
            <a:r>
              <a:rPr lang="en-US" sz="2200" dirty="0"/>
              <a:t>Concern for people living in poverty and struggling with hunger and disease.</a:t>
            </a:r>
          </a:p>
          <a:p>
            <a:endParaRPr lang="en-US" sz="2200" dirty="0"/>
          </a:p>
        </p:txBody>
      </p:sp>
      <p:pic>
        <p:nvPicPr>
          <p:cNvPr id="5" name="Content Placeholder 6">
            <a:extLst>
              <a:ext uri="{FF2B5EF4-FFF2-40B4-BE49-F238E27FC236}">
                <a16:creationId xmlns:a16="http://schemas.microsoft.com/office/drawing/2014/main" id="{5B12B783-84D7-459F-8871-EB81551A06C9}"/>
              </a:ext>
            </a:extLst>
          </p:cNvPr>
          <p:cNvPicPr>
            <a:picLocks noGrp="1" noChangeAspect="1"/>
          </p:cNvPicPr>
          <p:nvPr>
            <p:ph sz="half" idx="1"/>
          </p:nvPr>
        </p:nvPicPr>
        <p:blipFill rotWithShape="1">
          <a:blip r:embed="rId4"/>
          <a:srcRect l="2199" r="1593" b="-3"/>
          <a:stretch/>
        </p:blipFill>
        <p:spPr>
          <a:xfrm>
            <a:off x="7675658" y="2093976"/>
            <a:ext cx="3941064" cy="4096512"/>
          </a:xfrm>
          <a:prstGeom prst="rect">
            <a:avLst/>
          </a:prstGeom>
        </p:spPr>
      </p:pic>
    </p:spTree>
    <p:extLst>
      <p:ext uri="{BB962C8B-B14F-4D97-AF65-F5344CB8AC3E}">
        <p14:creationId xmlns:p14="http://schemas.microsoft.com/office/powerpoint/2010/main" val="305876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3281E-3C64-4ECF-9002-6313D836B4B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b="1" kern="1200" dirty="0">
                <a:solidFill>
                  <a:schemeClr val="tx1"/>
                </a:solidFill>
                <a:latin typeface="+mj-lt"/>
                <a:ea typeface="+mj-ea"/>
                <a:cs typeface="+mj-cs"/>
              </a:rPr>
              <a:t>Until All Are Fed</a:t>
            </a:r>
          </a:p>
        </p:txBody>
      </p:sp>
      <p:sp>
        <p:nvSpPr>
          <p:cNvPr id="4" name="Text Placeholder 3">
            <a:extLst>
              <a:ext uri="{FF2B5EF4-FFF2-40B4-BE49-F238E27FC236}">
                <a16:creationId xmlns:a16="http://schemas.microsoft.com/office/drawing/2014/main" id="{EE1E6B2A-2B50-464F-8681-252CC44971F6}"/>
              </a:ext>
            </a:extLst>
          </p:cNvPr>
          <p:cNvSpPr>
            <a:spLocks noGrp="1"/>
          </p:cNvSpPr>
          <p:nvPr>
            <p:ph type="body" sz="half" idx="2"/>
          </p:nvPr>
        </p:nvSpPr>
        <p:spPr>
          <a:xfrm>
            <a:off x="638882" y="4631161"/>
            <a:ext cx="3638150" cy="1946030"/>
          </a:xfrm>
        </p:spPr>
        <p:txBody>
          <a:bodyPr vert="horz" lIns="91440" tIns="45720" rIns="91440" bIns="45720" rtlCol="0">
            <a:normAutofit fontScale="25000" lnSpcReduction="20000"/>
          </a:bodyPr>
          <a:lstStyle/>
          <a:p>
            <a:r>
              <a:rPr lang="en-US" sz="5600" kern="1200" dirty="0">
                <a:solidFill>
                  <a:schemeClr val="tx1"/>
                </a:solidFill>
                <a:latin typeface="+mn-lt"/>
                <a:ea typeface="+mn-ea"/>
                <a:cs typeface="+mn-cs"/>
              </a:rPr>
              <a:t>We are partners with ELCA World Hunger.</a:t>
            </a:r>
          </a:p>
          <a:p>
            <a:endParaRPr lang="en-US" sz="5600" dirty="0"/>
          </a:p>
          <a:p>
            <a:r>
              <a:rPr lang="en-US" sz="5600" kern="1200" dirty="0">
                <a:solidFill>
                  <a:schemeClr val="tx1"/>
                </a:solidFill>
                <a:latin typeface="+mn-lt"/>
                <a:ea typeface="+mn-ea"/>
                <a:cs typeface="+mn-cs"/>
              </a:rPr>
              <a:t>Majority of </a:t>
            </a:r>
            <a:r>
              <a:rPr lang="en-US" sz="5600" kern="1200" dirty="0" err="1">
                <a:solidFill>
                  <a:schemeClr val="tx1"/>
                </a:solidFill>
                <a:latin typeface="+mn-lt"/>
                <a:ea typeface="+mn-ea"/>
                <a:cs typeface="+mn-cs"/>
              </a:rPr>
              <a:t>LAMPa’s</a:t>
            </a:r>
            <a:r>
              <a:rPr lang="en-US" sz="5600" kern="1200" dirty="0">
                <a:solidFill>
                  <a:schemeClr val="tx1"/>
                </a:solidFill>
                <a:latin typeface="+mn-lt"/>
                <a:ea typeface="+mn-ea"/>
                <a:cs typeface="+mn-cs"/>
              </a:rPr>
              <a:t> work is focused on ending hunger. </a:t>
            </a:r>
          </a:p>
          <a:p>
            <a:r>
              <a:rPr lang="en-US" sz="5600" kern="1200" dirty="0">
                <a:solidFill>
                  <a:schemeClr val="tx1"/>
                </a:solidFill>
                <a:latin typeface="+mn-lt"/>
                <a:ea typeface="+mn-ea"/>
                <a:cs typeface="+mn-cs"/>
              </a:rPr>
              <a:t>Member of PA Emergency Food Advisory Council, appointed by Secretary of Agriculture</a:t>
            </a:r>
          </a:p>
          <a:p>
            <a:r>
              <a:rPr lang="en-US" sz="5600" dirty="0"/>
              <a:t>Member of Exec. Committee of the Pa. Hunger Action Coalition</a:t>
            </a:r>
            <a:endParaRPr lang="en-US" sz="5600" kern="1200" dirty="0">
              <a:solidFill>
                <a:schemeClr val="tx1"/>
              </a:solidFill>
              <a:latin typeface="+mn-lt"/>
              <a:ea typeface="+mn-ea"/>
              <a:cs typeface="+mn-cs"/>
            </a:endParaRPr>
          </a:p>
          <a:p>
            <a:endParaRPr lang="en-US" sz="1700" kern="1200" dirty="0">
              <a:solidFill>
                <a:schemeClr val="tx1"/>
              </a:solidFill>
              <a:latin typeface="+mn-lt"/>
              <a:ea typeface="+mn-ea"/>
              <a:cs typeface="+mn-cs"/>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oup of people posing for a photo in front of a building&#10;&#10;AI-generated content may be incorrect.">
            <a:extLst>
              <a:ext uri="{FF2B5EF4-FFF2-40B4-BE49-F238E27FC236}">
                <a16:creationId xmlns:a16="http://schemas.microsoft.com/office/drawing/2014/main" id="{0A3C471D-0F3B-54C6-0FC4-A58E3643AD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8031" y="495808"/>
            <a:ext cx="7012795" cy="6099671"/>
          </a:xfrm>
        </p:spPr>
      </p:pic>
    </p:spTree>
    <p:extLst>
      <p:ext uri="{BB962C8B-B14F-4D97-AF65-F5344CB8AC3E}">
        <p14:creationId xmlns:p14="http://schemas.microsoft.com/office/powerpoint/2010/main" val="1304108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15">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C3C16-7C3C-4141-AA68-953F6E937C23}"/>
              </a:ext>
            </a:extLst>
          </p:cNvPr>
          <p:cNvSpPr>
            <a:spLocks noGrp="1"/>
          </p:cNvSpPr>
          <p:nvPr>
            <p:ph type="title"/>
          </p:nvPr>
        </p:nvSpPr>
        <p:spPr>
          <a:xfrm>
            <a:off x="838200" y="620742"/>
            <a:ext cx="10515600" cy="1325563"/>
          </a:xfrm>
        </p:spPr>
        <p:txBody>
          <a:bodyPr>
            <a:normAutofit/>
          </a:bodyPr>
          <a:lstStyle/>
          <a:p>
            <a:r>
              <a:rPr lang="en-US" dirty="0">
                <a:solidFill>
                  <a:srgbClr val="FFFFFF"/>
                </a:solidFill>
              </a:rPr>
              <a:t>ELCA Social Teachings</a:t>
            </a:r>
          </a:p>
        </p:txBody>
      </p:sp>
      <p:cxnSp>
        <p:nvCxnSpPr>
          <p:cNvPr id="26" name="Straight Connector 17">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5C39E52-EFA8-4D46-9B34-FD333D33AD63}"/>
              </a:ext>
            </a:extLst>
          </p:cNvPr>
          <p:cNvSpPr>
            <a:spLocks noGrp="1"/>
          </p:cNvSpPr>
          <p:nvPr>
            <p:ph sz="half" idx="1"/>
          </p:nvPr>
        </p:nvSpPr>
        <p:spPr>
          <a:xfrm>
            <a:off x="838200" y="2266345"/>
            <a:ext cx="3571240" cy="3910617"/>
          </a:xfrm>
        </p:spPr>
        <p:txBody>
          <a:bodyPr>
            <a:normAutofit fontScale="92500" lnSpcReduction="20000"/>
          </a:bodyPr>
          <a:lstStyle/>
          <a:p>
            <a:pPr marL="0" indent="0">
              <a:buNone/>
            </a:pPr>
            <a:r>
              <a:rPr lang="en-US" sz="1200" b="1" dirty="0">
                <a:solidFill>
                  <a:srgbClr val="FFFFFF"/>
                </a:solidFill>
              </a:rPr>
              <a:t>Social Statements: </a:t>
            </a:r>
          </a:p>
          <a:p>
            <a:pPr marL="0" indent="0">
              <a:buNone/>
            </a:pPr>
            <a:r>
              <a:rPr lang="en-US" sz="1200" dirty="0">
                <a:solidFill>
                  <a:srgbClr val="FFFFFF"/>
                </a:solidFill>
              </a:rPr>
              <a:t>+ Abortion</a:t>
            </a:r>
          </a:p>
          <a:p>
            <a:pPr marL="0" indent="0">
              <a:buNone/>
            </a:pPr>
            <a:r>
              <a:rPr lang="en-US" sz="1200" dirty="0">
                <a:solidFill>
                  <a:srgbClr val="FFFFFF"/>
                </a:solidFill>
              </a:rPr>
              <a:t>+Caring for creation</a:t>
            </a:r>
          </a:p>
          <a:p>
            <a:pPr marL="0" indent="0">
              <a:buNone/>
            </a:pPr>
            <a:r>
              <a:rPr lang="en-US" sz="1200" dirty="0">
                <a:solidFill>
                  <a:srgbClr val="FFFFFF"/>
                </a:solidFill>
              </a:rPr>
              <a:t>+ Church in society</a:t>
            </a:r>
          </a:p>
          <a:p>
            <a:pPr marL="0" indent="0">
              <a:buNone/>
            </a:pPr>
            <a:r>
              <a:rPr lang="en-US" sz="1200" dirty="0">
                <a:solidFill>
                  <a:srgbClr val="FFFFFF"/>
                </a:solidFill>
              </a:rPr>
              <a:t>+The church and criminal justice</a:t>
            </a:r>
          </a:p>
          <a:p>
            <a:pPr marL="0" indent="0">
              <a:buNone/>
            </a:pPr>
            <a:r>
              <a:rPr lang="en-US" sz="1200" dirty="0">
                <a:solidFill>
                  <a:srgbClr val="FFFFFF"/>
                </a:solidFill>
              </a:rPr>
              <a:t>+ The death penalty</a:t>
            </a:r>
          </a:p>
          <a:p>
            <a:pPr marL="0" indent="0">
              <a:buNone/>
            </a:pPr>
            <a:r>
              <a:rPr lang="en-US" sz="1200" dirty="0">
                <a:solidFill>
                  <a:srgbClr val="FFFFFF"/>
                </a:solidFill>
              </a:rPr>
              <a:t>+ Economic life</a:t>
            </a:r>
          </a:p>
          <a:p>
            <a:pPr marL="0" indent="0">
              <a:buNone/>
            </a:pPr>
            <a:r>
              <a:rPr lang="en-US" sz="1200" dirty="0">
                <a:solidFill>
                  <a:srgbClr val="FFFFFF"/>
                </a:solidFill>
              </a:rPr>
              <a:t>+ Education</a:t>
            </a:r>
          </a:p>
          <a:p>
            <a:pPr marL="0" indent="0">
              <a:buNone/>
            </a:pPr>
            <a:r>
              <a:rPr lang="en-US" sz="1200" dirty="0">
                <a:solidFill>
                  <a:srgbClr val="FFFFFF"/>
                </a:solidFill>
              </a:rPr>
              <a:t>+ Faith and Civic Life – New!</a:t>
            </a:r>
          </a:p>
          <a:p>
            <a:pPr marL="0" indent="0">
              <a:buNone/>
            </a:pPr>
            <a:r>
              <a:rPr lang="en-US" sz="1200" dirty="0">
                <a:solidFill>
                  <a:srgbClr val="FFFFFF"/>
                </a:solidFill>
              </a:rPr>
              <a:t>+ Genetics</a:t>
            </a:r>
          </a:p>
          <a:p>
            <a:pPr marL="0" indent="0">
              <a:buNone/>
            </a:pPr>
            <a:r>
              <a:rPr lang="en-US" sz="1200" dirty="0">
                <a:solidFill>
                  <a:srgbClr val="FFFFFF"/>
                </a:solidFill>
              </a:rPr>
              <a:t>+ Health and health care</a:t>
            </a:r>
          </a:p>
          <a:p>
            <a:pPr marL="0" indent="0">
              <a:buNone/>
            </a:pPr>
            <a:r>
              <a:rPr lang="en-US" sz="1200" dirty="0">
                <a:solidFill>
                  <a:srgbClr val="FFFFFF"/>
                </a:solidFill>
              </a:rPr>
              <a:t>+Human sexuality</a:t>
            </a:r>
          </a:p>
          <a:p>
            <a:pPr marL="0" indent="0">
              <a:buNone/>
            </a:pPr>
            <a:r>
              <a:rPr lang="en-US" sz="1200" dirty="0">
                <a:solidFill>
                  <a:srgbClr val="FFFFFF"/>
                </a:solidFill>
              </a:rPr>
              <a:t>+Peace</a:t>
            </a:r>
          </a:p>
          <a:p>
            <a:pPr marL="0" indent="0">
              <a:buNone/>
            </a:pPr>
            <a:r>
              <a:rPr lang="en-US" sz="1200" dirty="0">
                <a:solidFill>
                  <a:srgbClr val="FFFFFF"/>
                </a:solidFill>
              </a:rPr>
              <a:t>+Race, ethnicity and culture</a:t>
            </a:r>
          </a:p>
          <a:p>
            <a:pPr marL="0" indent="0">
              <a:buNone/>
            </a:pPr>
            <a:r>
              <a:rPr lang="en-US" sz="1200" dirty="0">
                <a:solidFill>
                  <a:srgbClr val="FFFFFF"/>
                </a:solidFill>
              </a:rPr>
              <a:t>+Sexism</a:t>
            </a:r>
          </a:p>
          <a:p>
            <a:pPr marL="0" indent="0">
              <a:buNone/>
            </a:pPr>
            <a:endParaRPr lang="en-US" sz="800" dirty="0">
              <a:solidFill>
                <a:srgbClr val="FFFFFF"/>
              </a:solidFill>
            </a:endParaRPr>
          </a:p>
          <a:p>
            <a:pPr marL="0" indent="0">
              <a:buNone/>
            </a:pPr>
            <a:endParaRPr lang="en-US" sz="800" dirty="0">
              <a:solidFill>
                <a:srgbClr val="FFFFFF"/>
              </a:solidFill>
            </a:endParaRPr>
          </a:p>
          <a:p>
            <a:pPr marL="0" indent="0">
              <a:buNone/>
            </a:pPr>
            <a:endParaRPr lang="en-US" sz="800" dirty="0">
              <a:solidFill>
                <a:srgbClr val="FFFFFF"/>
              </a:solidFill>
            </a:endParaRPr>
          </a:p>
        </p:txBody>
      </p:sp>
      <p:sp>
        <p:nvSpPr>
          <p:cNvPr id="4" name="Content Placeholder 3">
            <a:extLst>
              <a:ext uri="{FF2B5EF4-FFF2-40B4-BE49-F238E27FC236}">
                <a16:creationId xmlns:a16="http://schemas.microsoft.com/office/drawing/2014/main" id="{B048CE1F-9692-4692-A60D-D60761396136}"/>
              </a:ext>
            </a:extLst>
          </p:cNvPr>
          <p:cNvSpPr>
            <a:spLocks noGrp="1"/>
          </p:cNvSpPr>
          <p:nvPr>
            <p:ph sz="half" idx="2"/>
          </p:nvPr>
        </p:nvSpPr>
        <p:spPr>
          <a:xfrm>
            <a:off x="6256020" y="2266345"/>
            <a:ext cx="5097780" cy="3910618"/>
          </a:xfrm>
        </p:spPr>
        <p:txBody>
          <a:bodyPr>
            <a:normAutofit fontScale="92500" lnSpcReduction="20000"/>
          </a:bodyPr>
          <a:lstStyle/>
          <a:p>
            <a:pPr marL="0" indent="0">
              <a:buNone/>
            </a:pPr>
            <a:r>
              <a:rPr lang="en-US" sz="1100" b="1" dirty="0">
                <a:solidFill>
                  <a:srgbClr val="FFFFFF"/>
                </a:solidFill>
              </a:rPr>
              <a:t>Social Messages: </a:t>
            </a:r>
          </a:p>
          <a:p>
            <a:pPr marL="0" indent="0">
              <a:buNone/>
            </a:pPr>
            <a:r>
              <a:rPr lang="en-US" sz="1100" dirty="0">
                <a:solidFill>
                  <a:srgbClr val="FFFFFF"/>
                </a:solidFill>
              </a:rPr>
              <a:t>+ Government </a:t>
            </a:r>
          </a:p>
          <a:p>
            <a:pPr marL="0" indent="0">
              <a:buNone/>
            </a:pPr>
            <a:r>
              <a:rPr lang="en-US" sz="1100" dirty="0">
                <a:solidFill>
                  <a:srgbClr val="FFFFFF"/>
                </a:solidFill>
              </a:rPr>
              <a:t>+ Human rights</a:t>
            </a:r>
          </a:p>
          <a:p>
            <a:pPr marL="0" indent="0">
              <a:buNone/>
            </a:pPr>
            <a:r>
              <a:rPr lang="en-US" sz="1100" dirty="0">
                <a:solidFill>
                  <a:srgbClr val="FFFFFF"/>
                </a:solidFill>
              </a:rPr>
              <a:t>+ Gender-based violence</a:t>
            </a:r>
          </a:p>
          <a:p>
            <a:pPr marL="0" indent="0">
              <a:buNone/>
            </a:pPr>
            <a:r>
              <a:rPr lang="en-US" sz="1100" dirty="0">
                <a:solidFill>
                  <a:srgbClr val="FFFFFF"/>
                </a:solidFill>
              </a:rPr>
              <a:t>+ Mental illness</a:t>
            </a:r>
          </a:p>
          <a:p>
            <a:pPr marL="0" indent="0">
              <a:buNone/>
            </a:pPr>
            <a:r>
              <a:rPr lang="en-US" sz="1100" dirty="0">
                <a:solidFill>
                  <a:srgbClr val="FFFFFF"/>
                </a:solidFill>
              </a:rPr>
              <a:t>+ People living with disabilities</a:t>
            </a:r>
          </a:p>
          <a:p>
            <a:pPr marL="0" indent="0">
              <a:buNone/>
            </a:pPr>
            <a:r>
              <a:rPr lang="en-US" sz="1100" dirty="0">
                <a:solidFill>
                  <a:srgbClr val="FFFFFF"/>
                </a:solidFill>
              </a:rPr>
              <a:t>+ Terrorism</a:t>
            </a:r>
          </a:p>
          <a:p>
            <a:pPr marL="0" indent="0">
              <a:buNone/>
            </a:pPr>
            <a:r>
              <a:rPr lang="en-US" sz="1100" dirty="0">
                <a:solidFill>
                  <a:srgbClr val="FFFFFF"/>
                </a:solidFill>
              </a:rPr>
              <a:t>+Commercial sexual exploitation</a:t>
            </a:r>
          </a:p>
          <a:p>
            <a:pPr marL="0" indent="0">
              <a:buNone/>
            </a:pPr>
            <a:r>
              <a:rPr lang="en-US" sz="1100" dirty="0">
                <a:solidFill>
                  <a:srgbClr val="FFFFFF"/>
                </a:solidFill>
              </a:rPr>
              <a:t>+ Suicide prevention</a:t>
            </a:r>
          </a:p>
          <a:p>
            <a:pPr marL="0" indent="0">
              <a:buNone/>
            </a:pPr>
            <a:r>
              <a:rPr lang="en-US" sz="1100" dirty="0">
                <a:solidFill>
                  <a:srgbClr val="FFFFFF"/>
                </a:solidFill>
              </a:rPr>
              <a:t>+ Immigration</a:t>
            </a:r>
          </a:p>
          <a:p>
            <a:pPr marL="0" indent="0">
              <a:buNone/>
            </a:pPr>
            <a:r>
              <a:rPr lang="en-US" sz="1100" dirty="0">
                <a:solidFill>
                  <a:srgbClr val="FFFFFF"/>
                </a:solidFill>
              </a:rPr>
              <a:t>+ Sexuality</a:t>
            </a:r>
          </a:p>
          <a:p>
            <a:pPr marL="0" indent="0">
              <a:buNone/>
            </a:pPr>
            <a:r>
              <a:rPr lang="en-US" sz="1100" dirty="0">
                <a:solidFill>
                  <a:srgbClr val="FFFFFF"/>
                </a:solidFill>
              </a:rPr>
              <a:t>+ Community violence</a:t>
            </a:r>
          </a:p>
          <a:p>
            <a:pPr marL="0" indent="0">
              <a:buNone/>
            </a:pPr>
            <a:r>
              <a:rPr lang="en-US" sz="1100" dirty="0">
                <a:solidFill>
                  <a:srgbClr val="FFFFFF"/>
                </a:solidFill>
              </a:rPr>
              <a:t>+ End of life decisions</a:t>
            </a:r>
          </a:p>
          <a:p>
            <a:pPr marL="0" indent="0">
              <a:buNone/>
            </a:pPr>
            <a:r>
              <a:rPr lang="en-US" sz="1100" dirty="0">
                <a:solidFill>
                  <a:srgbClr val="FFFFFF"/>
                </a:solidFill>
              </a:rPr>
              <a:t>+ Homelessness</a:t>
            </a:r>
          </a:p>
          <a:p>
            <a:pPr marL="0" indent="0">
              <a:buNone/>
            </a:pPr>
            <a:r>
              <a:rPr lang="en-US" sz="1100" dirty="0">
                <a:solidFill>
                  <a:srgbClr val="FFFFFF"/>
                </a:solidFill>
              </a:rPr>
              <a:t>+Israeli/Palestinian conflict</a:t>
            </a:r>
          </a:p>
          <a:p>
            <a:pPr marL="0" indent="0">
              <a:buNone/>
            </a:pPr>
            <a:r>
              <a:rPr lang="en-US" sz="1100" dirty="0">
                <a:solidFill>
                  <a:srgbClr val="FFFFFF"/>
                </a:solidFill>
              </a:rPr>
              <a:t>+ AIDS</a:t>
            </a:r>
          </a:p>
          <a:p>
            <a:pPr marL="0" indent="0">
              <a:buNone/>
            </a:pPr>
            <a:endParaRPr lang="en-US" sz="800" dirty="0">
              <a:solidFill>
                <a:srgbClr val="FFFFFF"/>
              </a:solidFill>
            </a:endParaRPr>
          </a:p>
        </p:txBody>
      </p:sp>
    </p:spTree>
    <p:extLst>
      <p:ext uri="{BB962C8B-B14F-4D97-AF65-F5344CB8AC3E}">
        <p14:creationId xmlns:p14="http://schemas.microsoft.com/office/powerpoint/2010/main" val="286872807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reeform 2"/>
          <p:cNvSpPr/>
          <p:nvPr/>
        </p:nvSpPr>
        <p:spPr>
          <a:xfrm>
            <a:off x="1502019" y="1535952"/>
            <a:ext cx="1587487" cy="1349364"/>
          </a:xfrm>
          <a:custGeom>
            <a:avLst/>
            <a:gdLst/>
            <a:ahLst/>
            <a:cxnLst/>
            <a:rect l="l" t="t" r="r" b="b"/>
            <a:pathLst>
              <a:path w="2381230" h="2024046">
                <a:moveTo>
                  <a:pt x="0" y="0"/>
                </a:moveTo>
                <a:lnTo>
                  <a:pt x="2381231" y="0"/>
                </a:lnTo>
                <a:lnTo>
                  <a:pt x="2381231" y="2024046"/>
                </a:lnTo>
                <a:lnTo>
                  <a:pt x="0" y="20240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8953465" y="1872691"/>
            <a:ext cx="1684135" cy="1178895"/>
          </a:xfrm>
          <a:custGeom>
            <a:avLst/>
            <a:gdLst/>
            <a:ahLst/>
            <a:cxnLst/>
            <a:rect l="l" t="t" r="r" b="b"/>
            <a:pathLst>
              <a:path w="2526202" h="1768342">
                <a:moveTo>
                  <a:pt x="0" y="0"/>
                </a:moveTo>
                <a:lnTo>
                  <a:pt x="2526203" y="0"/>
                </a:lnTo>
                <a:lnTo>
                  <a:pt x="2526203" y="1768342"/>
                </a:lnTo>
                <a:lnTo>
                  <a:pt x="0" y="1768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a:off x="7047385" y="3871448"/>
            <a:ext cx="1407786" cy="1595225"/>
          </a:xfrm>
          <a:custGeom>
            <a:avLst/>
            <a:gdLst/>
            <a:ahLst/>
            <a:cxnLst/>
            <a:rect l="l" t="t" r="r" b="b"/>
            <a:pathLst>
              <a:path w="2111679" h="2392838">
                <a:moveTo>
                  <a:pt x="0" y="0"/>
                </a:moveTo>
                <a:lnTo>
                  <a:pt x="2111679" y="0"/>
                </a:lnTo>
                <a:lnTo>
                  <a:pt x="2111679" y="2392837"/>
                </a:lnTo>
                <a:lnTo>
                  <a:pt x="0" y="23928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 name="Freeform 5"/>
          <p:cNvSpPr/>
          <p:nvPr/>
        </p:nvSpPr>
        <p:spPr>
          <a:xfrm>
            <a:off x="5048457" y="1738258"/>
            <a:ext cx="1447763" cy="1447763"/>
          </a:xfrm>
          <a:custGeom>
            <a:avLst/>
            <a:gdLst/>
            <a:ahLst/>
            <a:cxnLst/>
            <a:rect l="l" t="t" r="r" b="b"/>
            <a:pathLst>
              <a:path w="2171645" h="2171645">
                <a:moveTo>
                  <a:pt x="0" y="0"/>
                </a:moveTo>
                <a:lnTo>
                  <a:pt x="2171644" y="0"/>
                </a:lnTo>
                <a:lnTo>
                  <a:pt x="2171644" y="2171645"/>
                </a:lnTo>
                <a:lnTo>
                  <a:pt x="0" y="2171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6" name="Freeform 6"/>
          <p:cNvSpPr/>
          <p:nvPr/>
        </p:nvSpPr>
        <p:spPr>
          <a:xfrm>
            <a:off x="3820748" y="3874168"/>
            <a:ext cx="958437" cy="1354681"/>
          </a:xfrm>
          <a:custGeom>
            <a:avLst/>
            <a:gdLst/>
            <a:ahLst/>
            <a:cxnLst/>
            <a:rect l="l" t="t" r="r" b="b"/>
            <a:pathLst>
              <a:path w="1437655" h="2032021">
                <a:moveTo>
                  <a:pt x="0" y="0"/>
                </a:moveTo>
                <a:lnTo>
                  <a:pt x="1437654" y="0"/>
                </a:lnTo>
                <a:lnTo>
                  <a:pt x="1437654" y="2032021"/>
                </a:lnTo>
                <a:lnTo>
                  <a:pt x="0" y="20320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7" name="TextBox 7"/>
          <p:cNvSpPr txBox="1"/>
          <p:nvPr/>
        </p:nvSpPr>
        <p:spPr>
          <a:xfrm>
            <a:off x="82907" y="468510"/>
            <a:ext cx="11792261" cy="487313"/>
          </a:xfrm>
          <a:prstGeom prst="rect">
            <a:avLst/>
          </a:prstGeom>
        </p:spPr>
        <p:txBody>
          <a:bodyPr wrap="square" lIns="0" tIns="0" rIns="0" bIns="0" rtlCol="0" anchor="t">
            <a:spAutoFit/>
          </a:bodyPr>
          <a:lstStyle/>
          <a:p>
            <a:pPr algn="ctr">
              <a:lnSpc>
                <a:spcPts val="3794"/>
              </a:lnSpc>
            </a:pPr>
            <a:r>
              <a:rPr lang="en-US" sz="3200" dirty="0">
                <a:solidFill>
                  <a:srgbClr val="FFFFFF"/>
                </a:solidFill>
                <a:latin typeface="Proxima Nova"/>
                <a:ea typeface="Proxima Nova"/>
                <a:cs typeface="Proxima Nova"/>
                <a:sym typeface="Proxima Nova"/>
              </a:rPr>
              <a:t>Join a network to learn more and shape our advocacy together</a:t>
            </a:r>
            <a:r>
              <a:rPr lang="en-US" sz="2710" dirty="0">
                <a:solidFill>
                  <a:srgbClr val="FFFFFF"/>
                </a:solidFill>
                <a:latin typeface="Proxima Nova"/>
                <a:ea typeface="Proxima Nova"/>
                <a:cs typeface="Proxima Nova"/>
                <a:sym typeface="Proxima Nova"/>
              </a:rPr>
              <a:t>!</a:t>
            </a:r>
          </a:p>
        </p:txBody>
      </p:sp>
      <p:sp>
        <p:nvSpPr>
          <p:cNvPr id="9" name="TextBox 9"/>
          <p:cNvSpPr txBox="1"/>
          <p:nvPr/>
        </p:nvSpPr>
        <p:spPr>
          <a:xfrm flipH="1">
            <a:off x="1345033" y="3187611"/>
            <a:ext cx="1901458" cy="922817"/>
          </a:xfrm>
          <a:prstGeom prst="rect">
            <a:avLst/>
          </a:prstGeom>
        </p:spPr>
        <p:txBody>
          <a:bodyPr wrap="square" lIns="0" tIns="0" rIns="0" bIns="0" rtlCol="0" anchor="t">
            <a:spAutoFit/>
          </a:bodyPr>
          <a:lstStyle/>
          <a:p>
            <a:pPr algn="ctr">
              <a:lnSpc>
                <a:spcPts val="3794"/>
              </a:lnSpc>
            </a:pPr>
            <a:r>
              <a:rPr lang="en-US" sz="2400" dirty="0">
                <a:solidFill>
                  <a:srgbClr val="FFFFFF"/>
                </a:solidFill>
                <a:latin typeface="Proxima Nova"/>
                <a:ea typeface="Proxima Nova"/>
                <a:cs typeface="Proxima Nova"/>
                <a:sym typeface="Proxima Nova"/>
              </a:rPr>
              <a:t>Hunger &amp; Poverty</a:t>
            </a:r>
          </a:p>
        </p:txBody>
      </p:sp>
      <p:sp>
        <p:nvSpPr>
          <p:cNvPr id="10" name="TextBox 10"/>
          <p:cNvSpPr txBox="1"/>
          <p:nvPr/>
        </p:nvSpPr>
        <p:spPr>
          <a:xfrm>
            <a:off x="4776065" y="3224870"/>
            <a:ext cx="2096899" cy="435504"/>
          </a:xfrm>
          <a:prstGeom prst="rect">
            <a:avLst/>
          </a:prstGeom>
        </p:spPr>
        <p:txBody>
          <a:bodyPr lIns="0" tIns="0" rIns="0" bIns="0" rtlCol="0" anchor="t">
            <a:spAutoFit/>
          </a:bodyPr>
          <a:lstStyle/>
          <a:p>
            <a:pPr algn="ctr">
              <a:lnSpc>
                <a:spcPts val="3794"/>
              </a:lnSpc>
            </a:pPr>
            <a:r>
              <a:rPr lang="en-US" sz="2400" dirty="0">
                <a:solidFill>
                  <a:srgbClr val="FFFFFF"/>
                </a:solidFill>
                <a:latin typeface="Proxima Nova"/>
                <a:ea typeface="Proxima Nova"/>
                <a:cs typeface="Proxima Nova"/>
                <a:sym typeface="Proxima Nova"/>
              </a:rPr>
              <a:t>Creation Care</a:t>
            </a:r>
          </a:p>
        </p:txBody>
      </p:sp>
      <p:sp>
        <p:nvSpPr>
          <p:cNvPr id="11" name="TextBox 11"/>
          <p:cNvSpPr txBox="1"/>
          <p:nvPr/>
        </p:nvSpPr>
        <p:spPr>
          <a:xfrm>
            <a:off x="9126266" y="3186021"/>
            <a:ext cx="1338534" cy="435504"/>
          </a:xfrm>
          <a:prstGeom prst="rect">
            <a:avLst/>
          </a:prstGeom>
        </p:spPr>
        <p:txBody>
          <a:bodyPr wrap="square" lIns="0" tIns="0" rIns="0" bIns="0" rtlCol="0" anchor="t">
            <a:spAutoFit/>
          </a:bodyPr>
          <a:lstStyle/>
          <a:p>
            <a:pPr algn="ctr">
              <a:lnSpc>
                <a:spcPts val="3794"/>
              </a:lnSpc>
            </a:pPr>
            <a:r>
              <a:rPr lang="en-US" sz="2400" dirty="0">
                <a:solidFill>
                  <a:srgbClr val="FFFFFF"/>
                </a:solidFill>
                <a:latin typeface="Proxima Nova"/>
                <a:ea typeface="Proxima Nova"/>
                <a:cs typeface="Proxima Nova"/>
                <a:sym typeface="Proxima Nova"/>
              </a:rPr>
              <a:t>Housing</a:t>
            </a:r>
          </a:p>
        </p:txBody>
      </p:sp>
      <p:sp>
        <p:nvSpPr>
          <p:cNvPr id="12" name="TextBox 12"/>
          <p:cNvSpPr txBox="1"/>
          <p:nvPr/>
        </p:nvSpPr>
        <p:spPr>
          <a:xfrm>
            <a:off x="3310755" y="5353129"/>
            <a:ext cx="1901459" cy="922817"/>
          </a:xfrm>
          <a:prstGeom prst="rect">
            <a:avLst/>
          </a:prstGeom>
        </p:spPr>
        <p:txBody>
          <a:bodyPr lIns="0" tIns="0" rIns="0" bIns="0" rtlCol="0" anchor="t">
            <a:spAutoFit/>
          </a:bodyPr>
          <a:lstStyle/>
          <a:p>
            <a:pPr algn="ctr">
              <a:lnSpc>
                <a:spcPts val="3794"/>
              </a:lnSpc>
            </a:pPr>
            <a:r>
              <a:rPr lang="en-US" sz="2400" dirty="0">
                <a:solidFill>
                  <a:srgbClr val="FFFFFF"/>
                </a:solidFill>
                <a:latin typeface="Proxima Nova"/>
                <a:ea typeface="Proxima Nova"/>
                <a:cs typeface="Proxima Nova"/>
                <a:sym typeface="Proxima Nova"/>
              </a:rPr>
              <a:t>Made in </a:t>
            </a:r>
          </a:p>
          <a:p>
            <a:pPr algn="ctr">
              <a:lnSpc>
                <a:spcPts val="3794"/>
              </a:lnSpc>
            </a:pPr>
            <a:r>
              <a:rPr lang="en-US" sz="2400" dirty="0">
                <a:solidFill>
                  <a:srgbClr val="FFFFFF"/>
                </a:solidFill>
                <a:latin typeface="Proxima Nova"/>
                <a:ea typeface="Proxima Nova"/>
                <a:cs typeface="Proxima Nova"/>
                <a:sym typeface="Proxima Nova"/>
              </a:rPr>
              <a:t>God’s Image</a:t>
            </a:r>
          </a:p>
        </p:txBody>
      </p:sp>
      <p:sp>
        <p:nvSpPr>
          <p:cNvPr id="13" name="TextBox 13"/>
          <p:cNvSpPr txBox="1"/>
          <p:nvPr/>
        </p:nvSpPr>
        <p:spPr>
          <a:xfrm>
            <a:off x="6096000" y="5466673"/>
            <a:ext cx="3322634" cy="922817"/>
          </a:xfrm>
          <a:prstGeom prst="rect">
            <a:avLst/>
          </a:prstGeom>
        </p:spPr>
        <p:txBody>
          <a:bodyPr lIns="0" tIns="0" rIns="0" bIns="0" rtlCol="0" anchor="t">
            <a:spAutoFit/>
          </a:bodyPr>
          <a:lstStyle/>
          <a:p>
            <a:pPr algn="ctr">
              <a:lnSpc>
                <a:spcPts val="3794"/>
              </a:lnSpc>
            </a:pPr>
            <a:r>
              <a:rPr lang="en-US" sz="2400" dirty="0">
                <a:solidFill>
                  <a:srgbClr val="FFFFFF"/>
                </a:solidFill>
                <a:latin typeface="Proxima Nova"/>
                <a:ea typeface="Proxima Nova"/>
                <a:cs typeface="Proxima Nova"/>
                <a:sym typeface="Proxima Nova"/>
              </a:rPr>
              <a:t>Welcoming Communities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0A12E6-AEAC-36C2-ECD5-636B8D49F57E}"/>
              </a:ext>
            </a:extLst>
          </p:cNvPr>
          <p:cNvSpPr>
            <a:spLocks noGrp="1"/>
          </p:cNvSpPr>
          <p:nvPr>
            <p:ph type="title"/>
          </p:nvPr>
        </p:nvSpPr>
        <p:spPr>
          <a:xfrm>
            <a:off x="640080" y="325369"/>
            <a:ext cx="4368602" cy="1956841"/>
          </a:xfrm>
        </p:spPr>
        <p:txBody>
          <a:bodyPr anchor="b">
            <a:normAutofit/>
          </a:bodyPr>
          <a:lstStyle/>
          <a:p>
            <a:r>
              <a:rPr lang="en-US" sz="3800"/>
              <a:t>Election Protection</a:t>
            </a:r>
            <a:br>
              <a:rPr lang="en-US" sz="3800"/>
            </a:br>
            <a:r>
              <a:rPr lang="en-US" sz="3800"/>
              <a:t>and Political Violence Prevention</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316F1BA0-F02F-B074-CEA0-38AC39FAB870}"/>
              </a:ext>
            </a:extLst>
          </p:cNvPr>
          <p:cNvSpPr>
            <a:spLocks noGrp="1"/>
          </p:cNvSpPr>
          <p:nvPr>
            <p:ph idx="1"/>
          </p:nvPr>
        </p:nvSpPr>
        <p:spPr>
          <a:xfrm>
            <a:off x="640080" y="2872899"/>
            <a:ext cx="4243589" cy="3320668"/>
          </a:xfrm>
        </p:spPr>
        <p:txBody>
          <a:bodyPr>
            <a:normAutofit/>
          </a:bodyPr>
          <a:lstStyle/>
          <a:p>
            <a:pPr marL="0" indent="0">
              <a:buNone/>
            </a:pPr>
            <a:r>
              <a:rPr lang="en-US" sz="2200" dirty="0"/>
              <a:t>Work with Common Ground – USA’s Resilient States Project</a:t>
            </a:r>
          </a:p>
          <a:p>
            <a:pPr marL="0" indent="0">
              <a:buNone/>
            </a:pPr>
            <a:endParaRPr lang="en-US" sz="2200" dirty="0"/>
          </a:p>
          <a:p>
            <a:pPr marL="0" indent="0">
              <a:buNone/>
            </a:pPr>
            <a:r>
              <a:rPr lang="en-US" sz="2200" dirty="0"/>
              <a:t>Horizons Project – Halo </a:t>
            </a:r>
          </a:p>
          <a:p>
            <a:pPr marL="0" indent="0">
              <a:buNone/>
            </a:pPr>
            <a:endParaRPr lang="en-US" sz="2200" dirty="0"/>
          </a:p>
          <a:p>
            <a:pPr marL="0" indent="0">
              <a:buNone/>
            </a:pPr>
            <a:r>
              <a:rPr lang="en-US" sz="2200" dirty="0"/>
              <a:t>PA Bishops + Partners</a:t>
            </a:r>
          </a:p>
        </p:txBody>
      </p:sp>
      <p:pic>
        <p:nvPicPr>
          <p:cNvPr id="3" name="Picture 2">
            <a:extLst>
              <a:ext uri="{FF2B5EF4-FFF2-40B4-BE49-F238E27FC236}">
                <a16:creationId xmlns:a16="http://schemas.microsoft.com/office/drawing/2014/main" id="{0CF95A3F-CC96-A675-D33C-84A3D37D5839}"/>
              </a:ext>
            </a:extLst>
          </p:cNvPr>
          <p:cNvPicPr>
            <a:picLocks noChangeAspect="1"/>
          </p:cNvPicPr>
          <p:nvPr/>
        </p:nvPicPr>
        <p:blipFill>
          <a:blip r:embed="rId2">
            <a:extLst>
              <a:ext uri="{28A0092B-C50C-407E-A947-70E740481C1C}">
                <a14:useLocalDpi xmlns:a14="http://schemas.microsoft.com/office/drawing/2010/main" val="0"/>
              </a:ext>
            </a:extLst>
          </a:blip>
          <a:srcRect l="12504" r="1226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8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F2D2-A92E-40F8-8D0A-B49CB793DE53}"/>
              </a:ext>
            </a:extLst>
          </p:cNvPr>
          <p:cNvSpPr>
            <a:spLocks noGrp="1"/>
          </p:cNvSpPr>
          <p:nvPr>
            <p:ph type="title"/>
          </p:nvPr>
        </p:nvSpPr>
        <p:spPr>
          <a:xfrm>
            <a:off x="761800" y="762001"/>
            <a:ext cx="5334197" cy="599439"/>
          </a:xfrm>
        </p:spPr>
        <p:txBody>
          <a:bodyPr anchor="ctr">
            <a:normAutofit fontScale="90000"/>
          </a:bodyPr>
          <a:lstStyle/>
          <a:p>
            <a:r>
              <a:rPr lang="en-US" sz="4000" dirty="0"/>
              <a:t>Equipping Disciples</a:t>
            </a:r>
            <a:br>
              <a:rPr lang="en-US" sz="4000" dirty="0"/>
            </a:br>
            <a:endParaRPr lang="en-US" sz="4000" dirty="0"/>
          </a:p>
        </p:txBody>
      </p:sp>
      <p:sp>
        <p:nvSpPr>
          <p:cNvPr id="3" name="Content Placeholder 2">
            <a:extLst>
              <a:ext uri="{FF2B5EF4-FFF2-40B4-BE49-F238E27FC236}">
                <a16:creationId xmlns:a16="http://schemas.microsoft.com/office/drawing/2014/main" id="{0BB84002-A95A-4BFC-B47C-E7EC28CA9A77}"/>
              </a:ext>
            </a:extLst>
          </p:cNvPr>
          <p:cNvSpPr>
            <a:spLocks noGrp="1"/>
          </p:cNvSpPr>
          <p:nvPr>
            <p:ph idx="1"/>
          </p:nvPr>
        </p:nvSpPr>
        <p:spPr>
          <a:xfrm>
            <a:off x="761800" y="1137920"/>
            <a:ext cx="5456120" cy="2291080"/>
          </a:xfrm>
        </p:spPr>
        <p:txBody>
          <a:bodyPr anchor="ctr">
            <a:normAutofit/>
          </a:bodyPr>
          <a:lstStyle/>
          <a:p>
            <a:r>
              <a:rPr lang="en-US" sz="2000" dirty="0"/>
              <a:t>Teaching – Congregational and synod events, conference gatherings, youth events</a:t>
            </a:r>
          </a:p>
          <a:p>
            <a:r>
              <a:rPr lang="en-US" sz="2000" dirty="0"/>
              <a:t>Resourcing – Webinars and training, e-news, action alerts, GWOH Sunday support, curricula, devotionals </a:t>
            </a:r>
          </a:p>
          <a:p>
            <a:r>
              <a:rPr lang="en-US" sz="2000" dirty="0"/>
              <a:t>Connecting the church in PA – Lutheran Day in the Capitol, retreats, issue networks</a:t>
            </a:r>
            <a:endParaRPr lang="en-US" sz="2000" i="1" dirty="0"/>
          </a:p>
        </p:txBody>
      </p:sp>
      <p:pic>
        <p:nvPicPr>
          <p:cNvPr id="5" name="Picture 4">
            <a:extLst>
              <a:ext uri="{FF2B5EF4-FFF2-40B4-BE49-F238E27FC236}">
                <a16:creationId xmlns:a16="http://schemas.microsoft.com/office/drawing/2014/main" id="{E9E81EBC-8FB2-48EB-8FA5-0A396B0BC5F7}"/>
              </a:ext>
            </a:extLst>
          </p:cNvPr>
          <p:cNvPicPr>
            <a:picLocks noChangeAspect="1"/>
          </p:cNvPicPr>
          <p:nvPr/>
        </p:nvPicPr>
        <p:blipFill>
          <a:blip r:embed="rId2">
            <a:extLst>
              <a:ext uri="{28A0092B-C50C-407E-A947-70E740481C1C}">
                <a14:useLocalDpi xmlns:a14="http://schemas.microsoft.com/office/drawing/2010/main" val="0"/>
              </a:ext>
            </a:extLst>
          </a:blip>
          <a:srcRect r="-1" b="524"/>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6" name="Picture 5" descr="A group of people sitting in chairs&#10;&#10;AI-generated content may be incorrect.">
            <a:extLst>
              <a:ext uri="{FF2B5EF4-FFF2-40B4-BE49-F238E27FC236}">
                <a16:creationId xmlns:a16="http://schemas.microsoft.com/office/drawing/2014/main" id="{603B3A64-BF48-5642-5021-EB65EC82C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409" y="3698240"/>
            <a:ext cx="4114902" cy="3086177"/>
          </a:xfrm>
          <a:prstGeom prst="rect">
            <a:avLst/>
          </a:prstGeom>
        </p:spPr>
      </p:pic>
    </p:spTree>
    <p:extLst>
      <p:ext uri="{BB962C8B-B14F-4D97-AF65-F5344CB8AC3E}">
        <p14:creationId xmlns:p14="http://schemas.microsoft.com/office/powerpoint/2010/main" val="3040884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2067</TotalTime>
  <Words>888</Words>
  <Application>Microsoft Office PowerPoint</Application>
  <PresentationFormat>Widescreen</PresentationFormat>
  <Paragraphs>128</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Proxima Nova</vt:lpstr>
      <vt:lpstr>Wingdings 2</vt:lpstr>
      <vt:lpstr>Office Theme</vt:lpstr>
      <vt:lpstr>Do They Know Us By Our Love?</vt:lpstr>
      <vt:lpstr>PowerPoint Presentation</vt:lpstr>
      <vt:lpstr>PowerPoint Presentation</vt:lpstr>
      <vt:lpstr>Witness in Society</vt:lpstr>
      <vt:lpstr>Until All Are Fed</vt:lpstr>
      <vt:lpstr>ELCA Social Teachings</vt:lpstr>
      <vt:lpstr>PowerPoint Presentation</vt:lpstr>
      <vt:lpstr>Election Protection and Political Violence Prevention</vt:lpstr>
      <vt:lpstr>Equipping Disciples </vt:lpstr>
      <vt:lpstr>PowerPoint Presentation</vt:lpstr>
      <vt:lpstr>Advocacy Fellowships!</vt:lpstr>
      <vt:lpstr>Isaiah 58:12 Racial Justice Fellowship</vt:lpstr>
      <vt:lpstr>Can you see your people here?</vt:lpstr>
      <vt:lpstr>Do you know people who can speak with thread?</vt:lpstr>
      <vt:lpstr>Can you do this?</vt:lpstr>
      <vt:lpstr>How about this?</vt:lpstr>
      <vt:lpstr>Can you imagine flock here?</vt:lpstr>
      <vt:lpstr>Can you picture yourself here?</vt:lpstr>
      <vt:lpstr>Or here?</vt:lpstr>
      <vt:lpstr>What about here?</vt:lpstr>
      <vt:lpstr>Can you help share the experience of our ministries?</vt:lpstr>
      <vt:lpstr>PowerPoint Presentation</vt:lpstr>
      <vt:lpstr>Can you help someone share their story?</vt:lpstr>
      <vt:lpstr>God’s work. Our hands.  Our voices.  Can you picture this?</vt:lpstr>
      <vt:lpstr>Lutheran Day in the Capitol</vt:lpstr>
      <vt:lpstr>Register by Monday!</vt:lpstr>
      <vt:lpstr>First Steps</vt:lpstr>
      <vt:lpstr>Church Together for the Sake of the World God Loves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Justice for Clean Water</dc:title>
  <dc:creator>Tracey DePasquale</dc:creator>
  <cp:lastModifiedBy>Tracey DePasquale</cp:lastModifiedBy>
  <cp:revision>15</cp:revision>
  <dcterms:created xsi:type="dcterms:W3CDTF">2021-03-03T23:52:52Z</dcterms:created>
  <dcterms:modified xsi:type="dcterms:W3CDTF">2026-04-09T17:23:55Z</dcterms:modified>
</cp:coreProperties>
</file>